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5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D2"/>
    <a:srgbClr val="008AA9"/>
    <a:srgbClr val="94CCE6"/>
    <a:srgbClr val="87ABA6"/>
    <a:srgbClr val="9EB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25" d="100"/>
          <a:sy n="25" d="100"/>
        </p:scale>
        <p:origin x="163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5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7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9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6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1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79E0-879D-47C8-BF1F-7B6CC2BE3E68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CFC98-6019-4ADF-9458-79552B43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4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11" y="1199815"/>
            <a:ext cx="4997822" cy="1078297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257300" y="2667000"/>
            <a:ext cx="44961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MEET ANDRE</a:t>
            </a:r>
            <a:endParaRPr lang="en-US" sz="60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pic>
        <p:nvPicPr>
          <p:cNvPr id="10" name="have-a-nice-day-2_z1x1GPS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0522" y="-1562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1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5E-6 -0.35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1"/>
                            </p:stCondLst>
                            <p:childTnLst>
                              <p:par>
                                <p:cTn id="19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obold" panose="02000500000000000000" pitchFamily="2" charset="0"/>
              </a:rPr>
              <a:t>TIMER</a:t>
            </a:r>
            <a:endParaRPr lang="en-US" sz="3600" dirty="0">
              <a:latin typeface="Gobold" panose="020005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32063" y="3181350"/>
            <a:ext cx="5771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Gobold" panose="02000500000000000000" pitchFamily="2" charset="0"/>
              </a:rPr>
              <a:t>TO GROW YOUR BUSINESS</a:t>
            </a:r>
            <a:endParaRPr lang="en-US" sz="4400" dirty="0">
              <a:latin typeface="Gobold" panose="020005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53739" y="3867150"/>
            <a:ext cx="3127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obold" panose="02000500000000000000" pitchFamily="2" charset="0"/>
              </a:rPr>
              <a:t>LIKE ANDRE ?</a:t>
            </a:r>
            <a:endParaRPr lang="en-US" sz="4400" dirty="0">
              <a:solidFill>
                <a:schemeClr val="bg1"/>
              </a:solidFill>
              <a:latin typeface="Gobold" panose="020005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81697" y="2366994"/>
            <a:ext cx="605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SO ARE YOU READY</a:t>
            </a:r>
            <a:endParaRPr lang="en-US" sz="54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6507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3"/>
                            </p:stCondLst>
                            <p:childTnLst>
                              <p:par>
                                <p:cTn id="14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4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obold" panose="02000500000000000000" pitchFamily="2" charset="0"/>
              </a:rPr>
              <a:t>TIMER</a:t>
            </a:r>
            <a:endParaRPr lang="en-US" sz="3600" dirty="0">
              <a:latin typeface="Gobold" panose="02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1333" y="3700494"/>
            <a:ext cx="5477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IM BOOSTER NOW</a:t>
            </a:r>
            <a:endParaRPr lang="en-US" sz="54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97538" y="2506508"/>
            <a:ext cx="32249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ontdinerdotcom Huggable" panose="00000400000000000000" pitchFamily="2" charset="0"/>
              </a:rPr>
              <a:t>GRAB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60023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1"/>
                            </p:stCondLst>
                            <p:childTnLst>
                              <p:par>
                                <p:cTn id="1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obold" panose="02000500000000000000" pitchFamily="2" charset="0"/>
              </a:rPr>
              <a:t>TIMER</a:t>
            </a:r>
            <a:endParaRPr lang="en-US" sz="3600" dirty="0">
              <a:latin typeface="Gobold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012" y="2938494"/>
            <a:ext cx="7315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www.yourdomain.com</a:t>
            </a:r>
            <a:endParaRPr lang="en-US" sz="54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96200" y="3776694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Raleway" panose="020B0003030101060003" pitchFamily="34" charset="0"/>
              </a:rPr>
              <a:t>mail@yourdomain.com</a:t>
            </a:r>
            <a:endParaRPr lang="en-US" sz="40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39655" y="5083484"/>
            <a:ext cx="2943413" cy="523220"/>
            <a:chOff x="6857812" y="5888206"/>
            <a:chExt cx="2943413" cy="523220"/>
          </a:xfrm>
        </p:grpSpPr>
        <p:grpSp>
          <p:nvGrpSpPr>
            <p:cNvPr id="9" name="Group 8"/>
            <p:cNvGrpSpPr/>
            <p:nvPr/>
          </p:nvGrpSpPr>
          <p:grpSpPr>
            <a:xfrm>
              <a:off x="6961651" y="5973989"/>
              <a:ext cx="377214" cy="372026"/>
              <a:chOff x="6961651" y="5973989"/>
              <a:chExt cx="377214" cy="37202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Rounded Rectangle 10"/>
              <p:cNvSpPr/>
              <p:nvPr/>
            </p:nvSpPr>
            <p:spPr>
              <a:xfrm>
                <a:off x="6961651" y="5973989"/>
                <a:ext cx="377214" cy="3720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 13"/>
              <p:cNvSpPr>
                <a:spLocks noEditPoints="1"/>
              </p:cNvSpPr>
              <p:nvPr/>
            </p:nvSpPr>
            <p:spPr bwMode="auto">
              <a:xfrm>
                <a:off x="6977233" y="5989323"/>
                <a:ext cx="339340" cy="341360"/>
              </a:xfrm>
              <a:custGeom>
                <a:avLst/>
                <a:gdLst>
                  <a:gd name="T0" fmla="*/ 0 w 58"/>
                  <a:gd name="T1" fmla="*/ 6 h 58"/>
                  <a:gd name="T2" fmla="*/ 52 w 58"/>
                  <a:gd name="T3" fmla="*/ 58 h 58"/>
                  <a:gd name="T4" fmla="*/ 52 w 58"/>
                  <a:gd name="T5" fmla="*/ 0 h 58"/>
                  <a:gd name="T6" fmla="*/ 36 w 58"/>
                  <a:gd name="T7" fmla="*/ 19 h 58"/>
                  <a:gd name="T8" fmla="*/ 38 w 58"/>
                  <a:gd name="T9" fmla="*/ 21 h 58"/>
                  <a:gd name="T10" fmla="*/ 41 w 58"/>
                  <a:gd name="T11" fmla="*/ 10 h 58"/>
                  <a:gd name="T12" fmla="*/ 38 w 58"/>
                  <a:gd name="T13" fmla="*/ 22 h 58"/>
                  <a:gd name="T14" fmla="*/ 36 w 58"/>
                  <a:gd name="T15" fmla="*/ 23 h 58"/>
                  <a:gd name="T16" fmla="*/ 34 w 58"/>
                  <a:gd name="T17" fmla="*/ 21 h 58"/>
                  <a:gd name="T18" fmla="*/ 24 w 58"/>
                  <a:gd name="T19" fmla="*/ 15 h 58"/>
                  <a:gd name="T20" fmla="*/ 27 w 58"/>
                  <a:gd name="T21" fmla="*/ 10 h 58"/>
                  <a:gd name="T22" fmla="*/ 31 w 58"/>
                  <a:gd name="T23" fmla="*/ 13 h 58"/>
                  <a:gd name="T24" fmla="*/ 31 w 58"/>
                  <a:gd name="T25" fmla="*/ 20 h 58"/>
                  <a:gd name="T26" fmla="*/ 28 w 58"/>
                  <a:gd name="T27" fmla="*/ 23 h 58"/>
                  <a:gd name="T28" fmla="*/ 24 w 58"/>
                  <a:gd name="T29" fmla="*/ 21 h 58"/>
                  <a:gd name="T30" fmla="*/ 17 w 58"/>
                  <a:gd name="T31" fmla="*/ 5 h 58"/>
                  <a:gd name="T32" fmla="*/ 23 w 58"/>
                  <a:gd name="T33" fmla="*/ 5 h 58"/>
                  <a:gd name="T34" fmla="*/ 20 w 58"/>
                  <a:gd name="T35" fmla="*/ 23 h 58"/>
                  <a:gd name="T36" fmla="*/ 18 w 58"/>
                  <a:gd name="T37" fmla="*/ 16 h 58"/>
                  <a:gd name="T38" fmla="*/ 50 w 58"/>
                  <a:gd name="T39" fmla="*/ 46 h 58"/>
                  <a:gd name="T40" fmla="*/ 8 w 58"/>
                  <a:gd name="T41" fmla="*/ 46 h 58"/>
                  <a:gd name="T42" fmla="*/ 44 w 58"/>
                  <a:gd name="T43" fmla="*/ 24 h 58"/>
                  <a:gd name="T44" fmla="*/ 27 w 58"/>
                  <a:gd name="T45" fmla="*/ 22 h 58"/>
                  <a:gd name="T46" fmla="*/ 28 w 58"/>
                  <a:gd name="T47" fmla="*/ 14 h 58"/>
                  <a:gd name="T48" fmla="*/ 27 w 58"/>
                  <a:gd name="T49" fmla="*/ 12 h 58"/>
                  <a:gd name="T50" fmla="*/ 27 w 58"/>
                  <a:gd name="T51" fmla="*/ 21 h 58"/>
                  <a:gd name="T52" fmla="*/ 14 w 58"/>
                  <a:gd name="T53" fmla="*/ 32 h 58"/>
                  <a:gd name="T54" fmla="*/ 17 w 58"/>
                  <a:gd name="T55" fmla="*/ 32 h 58"/>
                  <a:gd name="T56" fmla="*/ 12 w 58"/>
                  <a:gd name="T57" fmla="*/ 29 h 58"/>
                  <a:gd name="T58" fmla="*/ 25 w 58"/>
                  <a:gd name="T59" fmla="*/ 44 h 58"/>
                  <a:gd name="T60" fmla="*/ 23 w 58"/>
                  <a:gd name="T61" fmla="*/ 42 h 58"/>
                  <a:gd name="T62" fmla="*/ 20 w 58"/>
                  <a:gd name="T63" fmla="*/ 43 h 58"/>
                  <a:gd name="T64" fmla="*/ 21 w 58"/>
                  <a:gd name="T65" fmla="*/ 47 h 58"/>
                  <a:gd name="T66" fmla="*/ 24 w 58"/>
                  <a:gd name="T67" fmla="*/ 46 h 58"/>
                  <a:gd name="T68" fmla="*/ 28 w 58"/>
                  <a:gd name="T69" fmla="*/ 47 h 58"/>
                  <a:gd name="T70" fmla="*/ 25 w 58"/>
                  <a:gd name="T71" fmla="*/ 42 h 58"/>
                  <a:gd name="T72" fmla="*/ 36 w 58"/>
                  <a:gd name="T73" fmla="*/ 33 h 58"/>
                  <a:gd name="T74" fmla="*/ 33 w 58"/>
                  <a:gd name="T75" fmla="*/ 35 h 58"/>
                  <a:gd name="T76" fmla="*/ 30 w 58"/>
                  <a:gd name="T77" fmla="*/ 47 h 58"/>
                  <a:gd name="T78" fmla="*/ 33 w 58"/>
                  <a:gd name="T79" fmla="*/ 45 h 58"/>
                  <a:gd name="T80" fmla="*/ 36 w 58"/>
                  <a:gd name="T81" fmla="*/ 48 h 58"/>
                  <a:gd name="T82" fmla="*/ 38 w 58"/>
                  <a:gd name="T83" fmla="*/ 44 h 58"/>
                  <a:gd name="T84" fmla="*/ 37 w 58"/>
                  <a:gd name="T85" fmla="*/ 34 h 58"/>
                  <a:gd name="T86" fmla="*/ 34 w 58"/>
                  <a:gd name="T87" fmla="*/ 45 h 58"/>
                  <a:gd name="T88" fmla="*/ 33 w 58"/>
                  <a:gd name="T89" fmla="*/ 39 h 58"/>
                  <a:gd name="T90" fmla="*/ 35 w 58"/>
                  <a:gd name="T91" fmla="*/ 37 h 58"/>
                  <a:gd name="T92" fmla="*/ 42 w 58"/>
                  <a:gd name="T93" fmla="*/ 41 h 58"/>
                  <a:gd name="T94" fmla="*/ 47 w 58"/>
                  <a:gd name="T95" fmla="*/ 35 h 58"/>
                  <a:gd name="T96" fmla="*/ 41 w 58"/>
                  <a:gd name="T97" fmla="*/ 34 h 58"/>
                  <a:gd name="T98" fmla="*/ 40 w 58"/>
                  <a:gd name="T99" fmla="*/ 43 h 58"/>
                  <a:gd name="T100" fmla="*/ 42 w 58"/>
                  <a:gd name="T101" fmla="*/ 47 h 58"/>
                  <a:gd name="T102" fmla="*/ 46 w 58"/>
                  <a:gd name="T103" fmla="*/ 46 h 58"/>
                  <a:gd name="T104" fmla="*/ 47 w 58"/>
                  <a:gd name="T105" fmla="*/ 42 h 58"/>
                  <a:gd name="T106" fmla="*/ 44 w 58"/>
                  <a:gd name="T107" fmla="*/ 45 h 58"/>
                  <a:gd name="T108" fmla="*/ 42 w 58"/>
                  <a:gd name="T109" fmla="*/ 44 h 58"/>
                  <a:gd name="T110" fmla="*/ 42 w 58"/>
                  <a:gd name="T111" fmla="*/ 37 h 58"/>
                  <a:gd name="T112" fmla="*/ 44 w 58"/>
                  <a:gd name="T113" fmla="*/ 36 h 58"/>
                  <a:gd name="T114" fmla="*/ 42 w 58"/>
                  <a:gd name="T115" fmla="*/ 3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8" h="58">
                    <a:moveTo>
                      <a:pt x="5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3" y="58"/>
                      <a:pt x="6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8"/>
                      <a:pt x="58" y="55"/>
                      <a:pt x="58" y="52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8" y="3"/>
                      <a:pt x="55" y="0"/>
                      <a:pt x="52" y="0"/>
                    </a:cubicBezTo>
                    <a:close/>
                    <a:moveTo>
                      <a:pt x="33" y="1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20"/>
                      <a:pt x="36" y="20"/>
                      <a:pt x="36" y="21"/>
                    </a:cubicBezTo>
                    <a:cubicBezTo>
                      <a:pt x="36" y="21"/>
                      <a:pt x="37" y="21"/>
                      <a:pt x="37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3"/>
                      <a:pt x="35" y="23"/>
                      <a:pt x="34" y="23"/>
                    </a:cubicBezTo>
                    <a:cubicBezTo>
                      <a:pt x="34" y="23"/>
                      <a:pt x="34" y="23"/>
                      <a:pt x="34" y="22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3" y="21"/>
                      <a:pt x="33" y="20"/>
                      <a:pt x="33" y="19"/>
                    </a:cubicBezTo>
                    <a:lnTo>
                      <a:pt x="33" y="10"/>
                    </a:lnTo>
                    <a:close/>
                    <a:moveTo>
                      <a:pt x="24" y="15"/>
                    </a:moveTo>
                    <a:cubicBezTo>
                      <a:pt x="24" y="14"/>
                      <a:pt x="24" y="13"/>
                      <a:pt x="24" y="12"/>
                    </a:cubicBezTo>
                    <a:cubicBezTo>
                      <a:pt x="24" y="11"/>
                      <a:pt x="25" y="11"/>
                      <a:pt x="25" y="10"/>
                    </a:cubicBezTo>
                    <a:cubicBezTo>
                      <a:pt x="26" y="10"/>
                      <a:pt x="26" y="10"/>
                      <a:pt x="27" y="10"/>
                    </a:cubicBezTo>
                    <a:cubicBezTo>
                      <a:pt x="28" y="10"/>
                      <a:pt x="29" y="10"/>
                      <a:pt x="29" y="10"/>
                    </a:cubicBezTo>
                    <a:cubicBezTo>
                      <a:pt x="30" y="10"/>
                      <a:pt x="30" y="11"/>
                      <a:pt x="31" y="11"/>
                    </a:cubicBezTo>
                    <a:cubicBezTo>
                      <a:pt x="31" y="12"/>
                      <a:pt x="31" y="12"/>
                      <a:pt x="31" y="13"/>
                    </a:cubicBezTo>
                    <a:cubicBezTo>
                      <a:pt x="31" y="13"/>
                      <a:pt x="31" y="14"/>
                      <a:pt x="31" y="15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9"/>
                      <a:pt x="31" y="20"/>
                      <a:pt x="31" y="20"/>
                    </a:cubicBezTo>
                    <a:cubicBezTo>
                      <a:pt x="31" y="21"/>
                      <a:pt x="31" y="21"/>
                      <a:pt x="31" y="22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3"/>
                      <a:pt x="28" y="23"/>
                      <a:pt x="28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25" y="23"/>
                      <a:pt x="25" y="23"/>
                      <a:pt x="24" y="22"/>
                    </a:cubicBezTo>
                    <a:cubicBezTo>
                      <a:pt x="24" y="22"/>
                      <a:pt x="24" y="21"/>
                      <a:pt x="24" y="21"/>
                    </a:cubicBezTo>
                    <a:cubicBezTo>
                      <a:pt x="24" y="20"/>
                      <a:pt x="24" y="19"/>
                      <a:pt x="24" y="18"/>
                    </a:cubicBezTo>
                    <a:lnTo>
                      <a:pt x="24" y="15"/>
                    </a:lnTo>
                    <a:close/>
                    <a:moveTo>
                      <a:pt x="17" y="5"/>
                    </a:moveTo>
                    <a:cubicBezTo>
                      <a:pt x="19" y="12"/>
                      <a:pt x="19" y="12"/>
                      <a:pt x="19" y="12"/>
                    </a:cubicBezTo>
                    <a:cubicBezTo>
                      <a:pt x="20" y="10"/>
                      <a:pt x="20" y="8"/>
                      <a:pt x="21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7" y="5"/>
                    </a:lnTo>
                    <a:close/>
                    <a:moveTo>
                      <a:pt x="50" y="46"/>
                    </a:moveTo>
                    <a:cubicBezTo>
                      <a:pt x="50" y="50"/>
                      <a:pt x="47" y="52"/>
                      <a:pt x="44" y="53"/>
                    </a:cubicBezTo>
                    <a:cubicBezTo>
                      <a:pt x="34" y="53"/>
                      <a:pt x="24" y="53"/>
                      <a:pt x="14" y="53"/>
                    </a:cubicBezTo>
                    <a:cubicBezTo>
                      <a:pt x="11" y="52"/>
                      <a:pt x="8" y="50"/>
                      <a:pt x="8" y="46"/>
                    </a:cubicBezTo>
                    <a:cubicBezTo>
                      <a:pt x="7" y="41"/>
                      <a:pt x="7" y="36"/>
                      <a:pt x="8" y="31"/>
                    </a:cubicBezTo>
                    <a:cubicBezTo>
                      <a:pt x="8" y="27"/>
                      <a:pt x="11" y="25"/>
                      <a:pt x="14" y="24"/>
                    </a:cubicBezTo>
                    <a:cubicBezTo>
                      <a:pt x="24" y="24"/>
                      <a:pt x="34" y="24"/>
                      <a:pt x="44" y="24"/>
                    </a:cubicBezTo>
                    <a:cubicBezTo>
                      <a:pt x="47" y="25"/>
                      <a:pt x="50" y="27"/>
                      <a:pt x="50" y="31"/>
                    </a:cubicBezTo>
                    <a:cubicBezTo>
                      <a:pt x="51" y="36"/>
                      <a:pt x="51" y="41"/>
                      <a:pt x="50" y="46"/>
                    </a:cubicBezTo>
                    <a:close/>
                    <a:moveTo>
                      <a:pt x="27" y="22"/>
                    </a:moveTo>
                    <a:cubicBezTo>
                      <a:pt x="28" y="22"/>
                      <a:pt x="28" y="22"/>
                      <a:pt x="28" y="21"/>
                    </a:cubicBezTo>
                    <a:cubicBezTo>
                      <a:pt x="28" y="21"/>
                      <a:pt x="28" y="21"/>
                      <a:pt x="28" y="20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28" y="12"/>
                      <a:pt x="28" y="11"/>
                      <a:pt x="27" y="11"/>
                    </a:cubicBezTo>
                    <a:cubicBezTo>
                      <a:pt x="27" y="11"/>
                      <a:pt x="27" y="12"/>
                      <a:pt x="27" y="12"/>
                    </a:cubicBezTo>
                    <a:cubicBezTo>
                      <a:pt x="27" y="12"/>
                      <a:pt x="26" y="13"/>
                      <a:pt x="26" y="14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7" y="21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lose/>
                    <a:moveTo>
                      <a:pt x="12" y="32"/>
                    </a:move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2" y="29"/>
                      <a:pt x="12" y="29"/>
                      <a:pt x="12" y="29"/>
                    </a:cubicBezTo>
                    <a:lnTo>
                      <a:pt x="12" y="32"/>
                    </a:lnTo>
                    <a:close/>
                    <a:moveTo>
                      <a:pt x="25" y="42"/>
                    </a:move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4" y="45"/>
                    </a:cubicBezTo>
                    <a:cubicBezTo>
                      <a:pt x="24" y="45"/>
                      <a:pt x="23" y="45"/>
                      <a:pt x="23" y="44"/>
                    </a:cubicBezTo>
                    <a:cubicBezTo>
                      <a:pt x="23" y="44"/>
                      <a:pt x="23" y="44"/>
                      <a:pt x="23" y="4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4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2" y="47"/>
                      <a:pt x="22" y="48"/>
                      <a:pt x="23" y="48"/>
                    </a:cubicBezTo>
                    <a:cubicBezTo>
                      <a:pt x="23" y="48"/>
                      <a:pt x="23" y="47"/>
                      <a:pt x="24" y="47"/>
                    </a:cubicBezTo>
                    <a:cubicBezTo>
                      <a:pt x="24" y="47"/>
                      <a:pt x="24" y="47"/>
                      <a:pt x="24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5" y="33"/>
                      <a:pt x="25" y="33"/>
                      <a:pt x="25" y="33"/>
                    </a:cubicBezTo>
                    <a:lnTo>
                      <a:pt x="25" y="42"/>
                    </a:lnTo>
                    <a:close/>
                    <a:moveTo>
                      <a:pt x="37" y="34"/>
                    </a:moveTo>
                    <a:cubicBezTo>
                      <a:pt x="37" y="34"/>
                      <a:pt x="37" y="33"/>
                      <a:pt x="37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4" y="47"/>
                      <a:pt x="34" y="47"/>
                      <a:pt x="35" y="47"/>
                    </a:cubicBezTo>
                    <a:cubicBezTo>
                      <a:pt x="35" y="47"/>
                      <a:pt x="35" y="48"/>
                      <a:pt x="36" y="48"/>
                    </a:cubicBezTo>
                    <a:cubicBezTo>
                      <a:pt x="36" y="48"/>
                      <a:pt x="37" y="47"/>
                      <a:pt x="37" y="47"/>
                    </a:cubicBezTo>
                    <a:cubicBezTo>
                      <a:pt x="37" y="47"/>
                      <a:pt x="37" y="46"/>
                      <a:pt x="38" y="46"/>
                    </a:cubicBezTo>
                    <a:cubicBezTo>
                      <a:pt x="38" y="45"/>
                      <a:pt x="38" y="44"/>
                      <a:pt x="38" y="44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8" y="35"/>
                      <a:pt x="38" y="34"/>
                      <a:pt x="37" y="34"/>
                    </a:cubicBezTo>
                    <a:close/>
                    <a:moveTo>
                      <a:pt x="35" y="42"/>
                    </a:moveTo>
                    <a:cubicBezTo>
                      <a:pt x="35" y="43"/>
                      <a:pt x="35" y="44"/>
                      <a:pt x="35" y="44"/>
                    </a:cubicBezTo>
                    <a:cubicBezTo>
                      <a:pt x="35" y="44"/>
                      <a:pt x="34" y="45"/>
                      <a:pt x="34" y="45"/>
                    </a:cubicBezTo>
                    <a:cubicBezTo>
                      <a:pt x="34" y="45"/>
                      <a:pt x="33" y="44"/>
                      <a:pt x="33" y="44"/>
                    </a:cubicBezTo>
                    <a:cubicBezTo>
                      <a:pt x="33" y="44"/>
                      <a:pt x="33" y="43"/>
                      <a:pt x="33" y="42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6"/>
                      <a:pt x="35" y="36"/>
                      <a:pt x="35" y="37"/>
                    </a:cubicBezTo>
                    <a:cubicBezTo>
                      <a:pt x="35" y="37"/>
                      <a:pt x="35" y="37"/>
                      <a:pt x="35" y="39"/>
                    </a:cubicBezTo>
                    <a:lnTo>
                      <a:pt x="35" y="42"/>
                    </a:lnTo>
                    <a:close/>
                    <a:moveTo>
                      <a:pt x="42" y="41"/>
                    </a:moveTo>
                    <a:cubicBezTo>
                      <a:pt x="47" y="41"/>
                      <a:pt x="47" y="41"/>
                      <a:pt x="47" y="41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8"/>
                      <a:pt x="47" y="36"/>
                      <a:pt x="47" y="35"/>
                    </a:cubicBezTo>
                    <a:cubicBezTo>
                      <a:pt x="47" y="35"/>
                      <a:pt x="46" y="34"/>
                      <a:pt x="46" y="34"/>
                    </a:cubicBezTo>
                    <a:cubicBezTo>
                      <a:pt x="45" y="33"/>
                      <a:pt x="44" y="33"/>
                      <a:pt x="43" y="33"/>
                    </a:cubicBezTo>
                    <a:cubicBezTo>
                      <a:pt x="43" y="33"/>
                      <a:pt x="42" y="33"/>
                      <a:pt x="41" y="34"/>
                    </a:cubicBezTo>
                    <a:cubicBezTo>
                      <a:pt x="41" y="34"/>
                      <a:pt x="40" y="34"/>
                      <a:pt x="40" y="35"/>
                    </a:cubicBezTo>
                    <a:cubicBezTo>
                      <a:pt x="40" y="36"/>
                      <a:pt x="40" y="37"/>
                      <a:pt x="40" y="39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0" y="43"/>
                      <a:pt x="40" y="44"/>
                      <a:pt x="40" y="45"/>
                    </a:cubicBezTo>
                    <a:cubicBezTo>
                      <a:pt x="40" y="45"/>
                      <a:pt x="40" y="46"/>
                      <a:pt x="41" y="46"/>
                    </a:cubicBezTo>
                    <a:cubicBezTo>
                      <a:pt x="41" y="47"/>
                      <a:pt x="41" y="47"/>
                      <a:pt x="42" y="47"/>
                    </a:cubicBezTo>
                    <a:cubicBezTo>
                      <a:pt x="42" y="47"/>
                      <a:pt x="43" y="48"/>
                      <a:pt x="44" y="48"/>
                    </a:cubicBezTo>
                    <a:cubicBezTo>
                      <a:pt x="44" y="48"/>
                      <a:pt x="45" y="47"/>
                      <a:pt x="45" y="47"/>
                    </a:cubicBezTo>
                    <a:cubicBezTo>
                      <a:pt x="46" y="47"/>
                      <a:pt x="46" y="47"/>
                      <a:pt x="46" y="46"/>
                    </a:cubicBezTo>
                    <a:cubicBezTo>
                      <a:pt x="47" y="46"/>
                      <a:pt x="47" y="45"/>
                      <a:pt x="47" y="45"/>
                    </a:cubicBezTo>
                    <a:cubicBezTo>
                      <a:pt x="47" y="44"/>
                      <a:pt x="47" y="43"/>
                      <a:pt x="47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5" y="44"/>
                      <a:pt x="45" y="45"/>
                      <a:pt x="44" y="45"/>
                    </a:cubicBezTo>
                    <a:cubicBezTo>
                      <a:pt x="44" y="46"/>
                      <a:pt x="44" y="46"/>
                      <a:pt x="43" y="46"/>
                    </a:cubicBezTo>
                    <a:cubicBezTo>
                      <a:pt x="43" y="46"/>
                      <a:pt x="43" y="46"/>
                      <a:pt x="43" y="45"/>
                    </a:cubicBezTo>
                    <a:cubicBezTo>
                      <a:pt x="43" y="45"/>
                      <a:pt x="42" y="45"/>
                      <a:pt x="42" y="44"/>
                    </a:cubicBezTo>
                    <a:lnTo>
                      <a:pt x="42" y="41"/>
                    </a:lnTo>
                    <a:close/>
                    <a:moveTo>
                      <a:pt x="42" y="39"/>
                    </a:move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6"/>
                      <a:pt x="43" y="36"/>
                      <a:pt x="43" y="36"/>
                    </a:cubicBezTo>
                    <a:cubicBezTo>
                      <a:pt x="43" y="36"/>
                      <a:pt x="43" y="35"/>
                      <a:pt x="43" y="35"/>
                    </a:cubicBezTo>
                    <a:cubicBezTo>
                      <a:pt x="44" y="35"/>
                      <a:pt x="44" y="36"/>
                      <a:pt x="44" y="36"/>
                    </a:cubicBezTo>
                    <a:cubicBezTo>
                      <a:pt x="44" y="36"/>
                      <a:pt x="44" y="36"/>
                      <a:pt x="44" y="37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2" y="39"/>
                      <a:pt x="42" y="39"/>
                      <a:pt x="42" y="39"/>
                    </a:cubicBezTo>
                    <a:close/>
                    <a:moveTo>
                      <a:pt x="42" y="39"/>
                    </a:moveTo>
                    <a:cubicBezTo>
                      <a:pt x="42" y="39"/>
                      <a:pt x="42" y="39"/>
                      <a:pt x="42" y="39"/>
                    </a:cubicBezTo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57812" y="5888206"/>
              <a:ext cx="2943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Lato" panose="020F0502020204030203" pitchFamily="34" charset="0"/>
                </a:rPr>
                <a:t>Your name</a:t>
              </a:r>
              <a:endParaRPr lang="en-US" sz="2800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96200" y="4261070"/>
            <a:ext cx="2956835" cy="523220"/>
            <a:chOff x="4921438" y="5065792"/>
            <a:chExt cx="2956835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4934860" y="5065792"/>
              <a:ext cx="2943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Lato" panose="020F0502020204030203" pitchFamily="34" charset="0"/>
                </a:rPr>
                <a:t>Your name</a:t>
              </a:r>
              <a:endParaRPr lang="en-US" sz="2800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921438" y="5140130"/>
              <a:ext cx="402599" cy="397061"/>
              <a:chOff x="4921438" y="5140130"/>
              <a:chExt cx="402599" cy="3970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Rounded Rectangle 15"/>
              <p:cNvSpPr/>
              <p:nvPr/>
            </p:nvSpPr>
            <p:spPr>
              <a:xfrm>
                <a:off x="4921438" y="5140130"/>
                <a:ext cx="402599" cy="39706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5"/>
              <p:cNvSpPr>
                <a:spLocks noEditPoints="1"/>
              </p:cNvSpPr>
              <p:nvPr/>
            </p:nvSpPr>
            <p:spPr bwMode="auto">
              <a:xfrm>
                <a:off x="4954682" y="5169296"/>
                <a:ext cx="357454" cy="357454"/>
              </a:xfrm>
              <a:custGeom>
                <a:avLst/>
                <a:gdLst>
                  <a:gd name="T0" fmla="*/ 1365 w 1638"/>
                  <a:gd name="T1" fmla="*/ 0 h 1638"/>
                  <a:gd name="T2" fmla="*/ 273 w 1638"/>
                  <a:gd name="T3" fmla="*/ 0 h 1638"/>
                  <a:gd name="T4" fmla="*/ 0 w 1638"/>
                  <a:gd name="T5" fmla="*/ 273 h 1638"/>
                  <a:gd name="T6" fmla="*/ 0 w 1638"/>
                  <a:gd name="T7" fmla="*/ 1365 h 1638"/>
                  <a:gd name="T8" fmla="*/ 273 w 1638"/>
                  <a:gd name="T9" fmla="*/ 1638 h 1638"/>
                  <a:gd name="T10" fmla="*/ 1365 w 1638"/>
                  <a:gd name="T11" fmla="*/ 1638 h 1638"/>
                  <a:gd name="T12" fmla="*/ 1638 w 1638"/>
                  <a:gd name="T13" fmla="*/ 1365 h 1638"/>
                  <a:gd name="T14" fmla="*/ 1638 w 1638"/>
                  <a:gd name="T15" fmla="*/ 273 h 1638"/>
                  <a:gd name="T16" fmla="*/ 1365 w 1638"/>
                  <a:gd name="T17" fmla="*/ 0 h 1638"/>
                  <a:gd name="T18" fmla="*/ 1393 w 1638"/>
                  <a:gd name="T19" fmla="*/ 819 h 1638"/>
                  <a:gd name="T20" fmla="*/ 1126 w 1638"/>
                  <a:gd name="T21" fmla="*/ 819 h 1638"/>
                  <a:gd name="T22" fmla="*/ 1126 w 1638"/>
                  <a:gd name="T23" fmla="*/ 1536 h 1638"/>
                  <a:gd name="T24" fmla="*/ 819 w 1638"/>
                  <a:gd name="T25" fmla="*/ 1536 h 1638"/>
                  <a:gd name="T26" fmla="*/ 819 w 1638"/>
                  <a:gd name="T27" fmla="*/ 819 h 1638"/>
                  <a:gd name="T28" fmla="*/ 671 w 1638"/>
                  <a:gd name="T29" fmla="*/ 819 h 1638"/>
                  <a:gd name="T30" fmla="*/ 671 w 1638"/>
                  <a:gd name="T31" fmla="*/ 585 h 1638"/>
                  <a:gd name="T32" fmla="*/ 819 w 1638"/>
                  <a:gd name="T33" fmla="*/ 585 h 1638"/>
                  <a:gd name="T34" fmla="*/ 819 w 1638"/>
                  <a:gd name="T35" fmla="*/ 432 h 1638"/>
                  <a:gd name="T36" fmla="*/ 1152 w 1638"/>
                  <a:gd name="T37" fmla="*/ 102 h 1638"/>
                  <a:gd name="T38" fmla="*/ 1432 w 1638"/>
                  <a:gd name="T39" fmla="*/ 102 h 1638"/>
                  <a:gd name="T40" fmla="*/ 1432 w 1638"/>
                  <a:gd name="T41" fmla="*/ 356 h 1638"/>
                  <a:gd name="T42" fmla="*/ 1203 w 1638"/>
                  <a:gd name="T43" fmla="*/ 356 h 1638"/>
                  <a:gd name="T44" fmla="*/ 1127 w 1638"/>
                  <a:gd name="T45" fmla="*/ 458 h 1638"/>
                  <a:gd name="T46" fmla="*/ 1126 w 1638"/>
                  <a:gd name="T47" fmla="*/ 585 h 1638"/>
                  <a:gd name="T48" fmla="*/ 1434 w 1638"/>
                  <a:gd name="T49" fmla="*/ 585 h 1638"/>
                  <a:gd name="T50" fmla="*/ 1393 w 1638"/>
                  <a:gd name="T51" fmla="*/ 819 h 1638"/>
                  <a:gd name="T52" fmla="*/ 1393 w 1638"/>
                  <a:gd name="T53" fmla="*/ 819 h 1638"/>
                  <a:gd name="T54" fmla="*/ 1393 w 1638"/>
                  <a:gd name="T55" fmla="*/ 819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38" h="1638">
                    <a:moveTo>
                      <a:pt x="1365" y="0"/>
                    </a:moveTo>
                    <a:cubicBezTo>
                      <a:pt x="273" y="0"/>
                      <a:pt x="273" y="0"/>
                      <a:pt x="273" y="0"/>
                    </a:cubicBezTo>
                    <a:cubicBezTo>
                      <a:pt x="123" y="0"/>
                      <a:pt x="0" y="123"/>
                      <a:pt x="0" y="273"/>
                    </a:cubicBez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1516"/>
                      <a:pt x="123" y="1638"/>
                      <a:pt x="273" y="1638"/>
                    </a:cubicBezTo>
                    <a:cubicBezTo>
                      <a:pt x="1365" y="1638"/>
                      <a:pt x="1365" y="1638"/>
                      <a:pt x="1365" y="1638"/>
                    </a:cubicBezTo>
                    <a:cubicBezTo>
                      <a:pt x="1516" y="1638"/>
                      <a:pt x="1638" y="1516"/>
                      <a:pt x="1638" y="1365"/>
                    </a:cubicBezTo>
                    <a:cubicBezTo>
                      <a:pt x="1638" y="273"/>
                      <a:pt x="1638" y="273"/>
                      <a:pt x="1638" y="273"/>
                    </a:cubicBezTo>
                    <a:cubicBezTo>
                      <a:pt x="1638" y="123"/>
                      <a:pt x="1516" y="0"/>
                      <a:pt x="1365" y="0"/>
                    </a:cubicBezTo>
                    <a:close/>
                    <a:moveTo>
                      <a:pt x="1393" y="819"/>
                    </a:moveTo>
                    <a:cubicBezTo>
                      <a:pt x="1126" y="819"/>
                      <a:pt x="1126" y="819"/>
                      <a:pt x="1126" y="819"/>
                    </a:cubicBezTo>
                    <a:cubicBezTo>
                      <a:pt x="1126" y="1536"/>
                      <a:pt x="1126" y="1536"/>
                      <a:pt x="1126" y="1536"/>
                    </a:cubicBezTo>
                    <a:cubicBezTo>
                      <a:pt x="819" y="1536"/>
                      <a:pt x="819" y="1536"/>
                      <a:pt x="819" y="1536"/>
                    </a:cubicBezTo>
                    <a:cubicBezTo>
                      <a:pt x="819" y="819"/>
                      <a:pt x="819" y="819"/>
                      <a:pt x="819" y="819"/>
                    </a:cubicBezTo>
                    <a:cubicBezTo>
                      <a:pt x="671" y="819"/>
                      <a:pt x="671" y="819"/>
                      <a:pt x="671" y="819"/>
                    </a:cubicBezTo>
                    <a:cubicBezTo>
                      <a:pt x="671" y="585"/>
                      <a:pt x="671" y="585"/>
                      <a:pt x="671" y="585"/>
                    </a:cubicBezTo>
                    <a:cubicBezTo>
                      <a:pt x="819" y="585"/>
                      <a:pt x="819" y="585"/>
                      <a:pt x="819" y="585"/>
                    </a:cubicBezTo>
                    <a:cubicBezTo>
                      <a:pt x="819" y="432"/>
                      <a:pt x="819" y="432"/>
                      <a:pt x="819" y="432"/>
                    </a:cubicBezTo>
                    <a:cubicBezTo>
                      <a:pt x="819" y="225"/>
                      <a:pt x="908" y="102"/>
                      <a:pt x="1152" y="102"/>
                    </a:cubicBezTo>
                    <a:cubicBezTo>
                      <a:pt x="1432" y="102"/>
                      <a:pt x="1432" y="102"/>
                      <a:pt x="1432" y="102"/>
                    </a:cubicBezTo>
                    <a:cubicBezTo>
                      <a:pt x="1432" y="356"/>
                      <a:pt x="1432" y="356"/>
                      <a:pt x="1432" y="356"/>
                    </a:cubicBezTo>
                    <a:cubicBezTo>
                      <a:pt x="1203" y="356"/>
                      <a:pt x="1203" y="356"/>
                      <a:pt x="1203" y="356"/>
                    </a:cubicBezTo>
                    <a:cubicBezTo>
                      <a:pt x="1135" y="356"/>
                      <a:pt x="1127" y="392"/>
                      <a:pt x="1127" y="458"/>
                    </a:cubicBezTo>
                    <a:cubicBezTo>
                      <a:pt x="1126" y="585"/>
                      <a:pt x="1126" y="585"/>
                      <a:pt x="1126" y="585"/>
                    </a:cubicBezTo>
                    <a:cubicBezTo>
                      <a:pt x="1434" y="585"/>
                      <a:pt x="1434" y="585"/>
                      <a:pt x="1434" y="585"/>
                    </a:cubicBezTo>
                    <a:lnTo>
                      <a:pt x="1393" y="819"/>
                    </a:lnTo>
                    <a:close/>
                    <a:moveTo>
                      <a:pt x="1393" y="819"/>
                    </a:moveTo>
                    <a:cubicBezTo>
                      <a:pt x="1393" y="819"/>
                      <a:pt x="1393" y="819"/>
                      <a:pt x="1393" y="819"/>
                    </a:cubicBezTo>
                  </a:path>
                </a:pathLst>
              </a:custGeom>
              <a:solidFill>
                <a:srgbClr val="0070C0"/>
              </a:solidFill>
              <a:ln w="381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6468783" y="4261070"/>
            <a:ext cx="3072967" cy="523220"/>
            <a:chOff x="8916858" y="5065792"/>
            <a:chExt cx="3072967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9046412" y="5065792"/>
              <a:ext cx="2943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Lato" panose="020F0502020204030203" pitchFamily="34" charset="0"/>
                </a:rPr>
                <a:t>#Your name</a:t>
              </a:r>
              <a:endParaRPr lang="en-US" sz="2800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916858" y="5135335"/>
              <a:ext cx="373700" cy="368560"/>
              <a:chOff x="8916858" y="5135335"/>
              <a:chExt cx="373700" cy="36856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ounded Rectangle 20"/>
              <p:cNvSpPr/>
              <p:nvPr/>
            </p:nvSpPr>
            <p:spPr>
              <a:xfrm>
                <a:off x="8916858" y="5135335"/>
                <a:ext cx="373700" cy="36856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9"/>
              <p:cNvSpPr>
                <a:spLocks noEditPoints="1"/>
              </p:cNvSpPr>
              <p:nvPr/>
            </p:nvSpPr>
            <p:spPr bwMode="auto">
              <a:xfrm>
                <a:off x="8937611" y="5151995"/>
                <a:ext cx="332196" cy="331796"/>
              </a:xfrm>
              <a:custGeom>
                <a:avLst/>
                <a:gdLst>
                  <a:gd name="T0" fmla="*/ 42 w 51"/>
                  <a:gd name="T1" fmla="*/ 0 h 51"/>
                  <a:gd name="T2" fmla="*/ 10 w 51"/>
                  <a:gd name="T3" fmla="*/ 0 h 51"/>
                  <a:gd name="T4" fmla="*/ 0 w 51"/>
                  <a:gd name="T5" fmla="*/ 10 h 51"/>
                  <a:gd name="T6" fmla="*/ 0 w 51"/>
                  <a:gd name="T7" fmla="*/ 42 h 51"/>
                  <a:gd name="T8" fmla="*/ 10 w 51"/>
                  <a:gd name="T9" fmla="*/ 51 h 51"/>
                  <a:gd name="T10" fmla="*/ 42 w 51"/>
                  <a:gd name="T11" fmla="*/ 51 h 51"/>
                  <a:gd name="T12" fmla="*/ 51 w 51"/>
                  <a:gd name="T13" fmla="*/ 42 h 51"/>
                  <a:gd name="T14" fmla="*/ 51 w 51"/>
                  <a:gd name="T15" fmla="*/ 10 h 51"/>
                  <a:gd name="T16" fmla="*/ 42 w 51"/>
                  <a:gd name="T17" fmla="*/ 0 h 51"/>
                  <a:gd name="T18" fmla="*/ 38 w 51"/>
                  <a:gd name="T19" fmla="*/ 20 h 51"/>
                  <a:gd name="T20" fmla="*/ 38 w 51"/>
                  <a:gd name="T21" fmla="*/ 21 h 51"/>
                  <a:gd name="T22" fmla="*/ 20 w 51"/>
                  <a:gd name="T23" fmla="*/ 39 h 51"/>
                  <a:gd name="T24" fmla="*/ 11 w 51"/>
                  <a:gd name="T25" fmla="*/ 36 h 51"/>
                  <a:gd name="T26" fmla="*/ 12 w 51"/>
                  <a:gd name="T27" fmla="*/ 36 h 51"/>
                  <a:gd name="T28" fmla="*/ 20 w 51"/>
                  <a:gd name="T29" fmla="*/ 33 h 51"/>
                  <a:gd name="T30" fmla="*/ 14 w 51"/>
                  <a:gd name="T31" fmla="*/ 29 h 51"/>
                  <a:gd name="T32" fmla="*/ 15 w 51"/>
                  <a:gd name="T33" fmla="*/ 29 h 51"/>
                  <a:gd name="T34" fmla="*/ 17 w 51"/>
                  <a:gd name="T35" fmla="*/ 29 h 51"/>
                  <a:gd name="T36" fmla="*/ 12 w 51"/>
                  <a:gd name="T37" fmla="*/ 22 h 51"/>
                  <a:gd name="T38" fmla="*/ 12 w 51"/>
                  <a:gd name="T39" fmla="*/ 22 h 51"/>
                  <a:gd name="T40" fmla="*/ 15 w 51"/>
                  <a:gd name="T41" fmla="*/ 23 h 51"/>
                  <a:gd name="T42" fmla="*/ 12 w 51"/>
                  <a:gd name="T43" fmla="*/ 18 h 51"/>
                  <a:gd name="T44" fmla="*/ 13 w 51"/>
                  <a:gd name="T45" fmla="*/ 15 h 51"/>
                  <a:gd name="T46" fmla="*/ 26 w 51"/>
                  <a:gd name="T47" fmla="*/ 21 h 51"/>
                  <a:gd name="T48" fmla="*/ 26 w 51"/>
                  <a:gd name="T49" fmla="*/ 20 h 51"/>
                  <a:gd name="T50" fmla="*/ 32 w 51"/>
                  <a:gd name="T51" fmla="*/ 14 h 51"/>
                  <a:gd name="T52" fmla="*/ 37 w 51"/>
                  <a:gd name="T53" fmla="*/ 16 h 51"/>
                  <a:gd name="T54" fmla="*/ 41 w 51"/>
                  <a:gd name="T55" fmla="*/ 14 h 51"/>
                  <a:gd name="T56" fmla="*/ 38 w 51"/>
                  <a:gd name="T57" fmla="*/ 18 h 51"/>
                  <a:gd name="T58" fmla="*/ 41 w 51"/>
                  <a:gd name="T59" fmla="*/ 17 h 51"/>
                  <a:gd name="T60" fmla="*/ 38 w 51"/>
                  <a:gd name="T61" fmla="*/ 20 h 51"/>
                  <a:gd name="T62" fmla="*/ 38 w 51"/>
                  <a:gd name="T63" fmla="*/ 20 h 51"/>
                  <a:gd name="T64" fmla="*/ 38 w 51"/>
                  <a:gd name="T65" fmla="*/ 2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1">
                    <a:moveTo>
                      <a:pt x="4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7"/>
                      <a:pt x="4" y="51"/>
                      <a:pt x="10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7" y="51"/>
                      <a:pt x="51" y="47"/>
                      <a:pt x="51" y="42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4"/>
                      <a:pt x="47" y="0"/>
                      <a:pt x="42" y="0"/>
                    </a:cubicBezTo>
                    <a:close/>
                    <a:moveTo>
                      <a:pt x="38" y="20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9"/>
                      <a:pt x="32" y="39"/>
                      <a:pt x="20" y="39"/>
                    </a:cubicBezTo>
                    <a:cubicBezTo>
                      <a:pt x="17" y="39"/>
                      <a:pt x="14" y="38"/>
                      <a:pt x="11" y="36"/>
                    </a:cubicBezTo>
                    <a:cubicBezTo>
                      <a:pt x="11" y="36"/>
                      <a:pt x="12" y="36"/>
                      <a:pt x="12" y="36"/>
                    </a:cubicBezTo>
                    <a:cubicBezTo>
                      <a:pt x="15" y="36"/>
                      <a:pt x="18" y="35"/>
                      <a:pt x="20" y="33"/>
                    </a:cubicBezTo>
                    <a:cubicBezTo>
                      <a:pt x="17" y="33"/>
                      <a:pt x="15" y="31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9"/>
                      <a:pt x="17" y="29"/>
                      <a:pt x="17" y="29"/>
                    </a:cubicBezTo>
                    <a:cubicBezTo>
                      <a:pt x="14" y="28"/>
                      <a:pt x="12" y="26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3"/>
                      <a:pt x="14" y="23"/>
                      <a:pt x="15" y="23"/>
                    </a:cubicBezTo>
                    <a:cubicBezTo>
                      <a:pt x="13" y="22"/>
                      <a:pt x="12" y="20"/>
                      <a:pt x="12" y="18"/>
                    </a:cubicBezTo>
                    <a:cubicBezTo>
                      <a:pt x="12" y="17"/>
                      <a:pt x="12" y="16"/>
                      <a:pt x="13" y="15"/>
                    </a:cubicBezTo>
                    <a:cubicBezTo>
                      <a:pt x="16" y="19"/>
                      <a:pt x="21" y="21"/>
                      <a:pt x="26" y="21"/>
                    </a:cubicBezTo>
                    <a:cubicBezTo>
                      <a:pt x="26" y="21"/>
                      <a:pt x="26" y="20"/>
                      <a:pt x="26" y="20"/>
                    </a:cubicBezTo>
                    <a:cubicBezTo>
                      <a:pt x="26" y="16"/>
                      <a:pt x="29" y="14"/>
                      <a:pt x="32" y="14"/>
                    </a:cubicBezTo>
                    <a:cubicBezTo>
                      <a:pt x="34" y="14"/>
                      <a:pt x="35" y="14"/>
                      <a:pt x="37" y="16"/>
                    </a:cubicBezTo>
                    <a:cubicBezTo>
                      <a:pt x="38" y="15"/>
                      <a:pt x="39" y="15"/>
                      <a:pt x="41" y="14"/>
                    </a:cubicBezTo>
                    <a:cubicBezTo>
                      <a:pt x="40" y="16"/>
                      <a:pt x="39" y="17"/>
                      <a:pt x="38" y="18"/>
                    </a:cubicBezTo>
                    <a:cubicBezTo>
                      <a:pt x="39" y="17"/>
                      <a:pt x="40" y="17"/>
                      <a:pt x="41" y="17"/>
                    </a:cubicBezTo>
                    <a:cubicBezTo>
                      <a:pt x="41" y="18"/>
                      <a:pt x="40" y="19"/>
                      <a:pt x="38" y="20"/>
                    </a:cubicBezTo>
                    <a:close/>
                    <a:moveTo>
                      <a:pt x="38" y="20"/>
                    </a:moveTo>
                    <a:cubicBezTo>
                      <a:pt x="38" y="20"/>
                      <a:pt x="38" y="20"/>
                      <a:pt x="38" y="20"/>
                    </a:cubicBezTo>
                  </a:path>
                </a:pathLst>
              </a:custGeom>
              <a:solidFill>
                <a:srgbClr val="61EC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178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3.33333E-6 L 0 -0.09861 " pathEditMode="relative" rAng="0" ptsTypes="AA" p14:bounceEnd="50000">
                                          <p:cBhvr>
                                            <p:cTn id="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-4.81481E-6 L 0 -0.09861 " pathEditMode="relative" rAng="0" ptsTypes="AA" p14:bounceEnd="50000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6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5" grpId="0"/>
          <p:bldP spid="7" grpId="0"/>
          <p:bldP spid="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3.33333E-6 L 0 -0.09861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-4.81481E-6 L 0 -0.09861 " pathEditMode="relative" rAng="0" ptsTypes="AA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6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5" grpId="0"/>
          <p:bldP spid="7" grpId="0"/>
          <p:bldP spid="7" grpId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829175"/>
            <a:ext cx="12192000" cy="2028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0 h 6858000"/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14285 w 1828800"/>
              <a:gd name="connsiteY2" fmla="*/ 4811486 h 6858000"/>
              <a:gd name="connsiteX3" fmla="*/ 0 w 1828800"/>
              <a:gd name="connsiteY3" fmla="*/ 6858000 h 6858000"/>
              <a:gd name="connsiteX4" fmla="*/ 0 w 1828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cubicBezTo>
                  <a:pt x="1823962" y="1603829"/>
                  <a:pt x="1819123" y="3207657"/>
                  <a:pt x="1814285" y="481148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75064" y="217301"/>
            <a:ext cx="7654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ANDRE is a local business owner</a:t>
            </a:r>
            <a:endParaRPr lang="en-US" sz="48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pic>
        <p:nvPicPr>
          <p:cNvPr id="3769" name="Picture 37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24" y="1998522"/>
            <a:ext cx="3495545" cy="32719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770" name="Picture 37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345" y="2514448"/>
            <a:ext cx="2626535" cy="284177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771" name="Picture 37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843" y="2358565"/>
            <a:ext cx="2664183" cy="292023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757" name="Picture 17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6" y="2049461"/>
            <a:ext cx="1992560" cy="429768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772" name="Rectangle 3771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1"/>
                            </p:stCondLst>
                            <p:childTnLst>
                              <p:par>
                                <p:cTn id="2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1000" fill="hold"/>
                                        <p:tgtEl>
                                          <p:spTgt spid="3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/>
      <p:bldP spid="37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829175"/>
            <a:ext cx="12192000" cy="2028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04201" y="363578"/>
            <a:ext cx="556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HE SPENT LOGN HOUR WORKING EVERIDAY</a:t>
            </a:r>
            <a:endParaRPr lang="en-US" sz="40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sp>
        <p:nvSpPr>
          <p:cNvPr id="3772" name="Rectangle 3771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200150"/>
            <a:ext cx="2011250" cy="454701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301" y="4231297"/>
            <a:ext cx="861499" cy="88665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875" y="2039711"/>
            <a:ext cx="3814276" cy="33455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063" y="3661944"/>
            <a:ext cx="1392800" cy="218164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233" y="566970"/>
            <a:ext cx="837642" cy="8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3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1"/>
                            </p:stCondLst>
                            <p:childTnLst>
                              <p:par>
                                <p:cTn id="2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000" fill="hold"/>
                                        <p:tgtEl>
                                          <p:spTgt spid="3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" presetClass="exit" presetSubtype="8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ac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7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829175"/>
            <a:ext cx="12192000" cy="2028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04201" y="363578"/>
            <a:ext cx="556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BUT HIS INCOME STILL LOW…..</a:t>
            </a:r>
            <a:endParaRPr lang="en-US" sz="40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sp>
        <p:nvSpPr>
          <p:cNvPr id="3772" name="Rectangle 3771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301" y="4231297"/>
            <a:ext cx="861499" cy="88665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875" y="2039711"/>
            <a:ext cx="3814276" cy="33455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063" y="3661944"/>
            <a:ext cx="1392800" cy="218164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233" y="566970"/>
            <a:ext cx="837642" cy="837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801" y="1033744"/>
            <a:ext cx="4619725" cy="116485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34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1"/>
                            </p:stCondLst>
                            <p:childTnLst>
                              <p:par>
                                <p:cTn id="12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3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7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08" y="1066800"/>
            <a:ext cx="2489200" cy="5334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08388" y="792076"/>
            <a:ext cx="6472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HE NEED SOMETHING</a:t>
            </a:r>
            <a:endParaRPr lang="en-US" sz="54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sp>
        <p:nvSpPr>
          <p:cNvPr id="6" name="Frame 5"/>
          <p:cNvSpPr/>
          <p:nvPr/>
        </p:nvSpPr>
        <p:spPr>
          <a:xfrm>
            <a:off x="1790700" y="2019299"/>
            <a:ext cx="6079328" cy="3423557"/>
          </a:xfrm>
          <a:prstGeom prst="frame">
            <a:avLst>
              <a:gd name="adj1" fmla="val 31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438399" y="2627086"/>
            <a:ext cx="5012265" cy="2148114"/>
          </a:xfrm>
          <a:custGeom>
            <a:avLst/>
            <a:gdLst>
              <a:gd name="connsiteX0" fmla="*/ 0 w 4470400"/>
              <a:gd name="connsiteY0" fmla="*/ 1915886 h 1915886"/>
              <a:gd name="connsiteX1" fmla="*/ 957943 w 4470400"/>
              <a:gd name="connsiteY1" fmla="*/ 1175658 h 1915886"/>
              <a:gd name="connsiteX2" fmla="*/ 1494971 w 4470400"/>
              <a:gd name="connsiteY2" fmla="*/ 1480458 h 1915886"/>
              <a:gd name="connsiteX3" fmla="*/ 2423885 w 4470400"/>
              <a:gd name="connsiteY3" fmla="*/ 740229 h 1915886"/>
              <a:gd name="connsiteX4" fmla="*/ 3033485 w 4470400"/>
              <a:gd name="connsiteY4" fmla="*/ 1132115 h 1915886"/>
              <a:gd name="connsiteX5" fmla="*/ 4470400 w 4470400"/>
              <a:gd name="connsiteY5" fmla="*/ 0 h 191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0400" h="1915886">
                <a:moveTo>
                  <a:pt x="0" y="1915886"/>
                </a:moveTo>
                <a:lnTo>
                  <a:pt x="957943" y="1175658"/>
                </a:lnTo>
                <a:lnTo>
                  <a:pt x="1494971" y="1480458"/>
                </a:lnTo>
                <a:lnTo>
                  <a:pt x="2423885" y="740229"/>
                </a:lnTo>
                <a:lnTo>
                  <a:pt x="3033485" y="1132115"/>
                </a:lnTo>
                <a:lnTo>
                  <a:pt x="4470400" y="0"/>
                </a:lnTo>
              </a:path>
            </a:pathLst>
          </a:custGeom>
          <a:noFill/>
          <a:ln w="76200"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flipV="1">
            <a:off x="2220686" y="2394857"/>
            <a:ext cx="14514" cy="2540000"/>
          </a:xfrm>
          <a:custGeom>
            <a:avLst/>
            <a:gdLst>
              <a:gd name="connsiteX0" fmla="*/ 0 w 14514"/>
              <a:gd name="connsiteY0" fmla="*/ 0 h 2540000"/>
              <a:gd name="connsiteX1" fmla="*/ 14514 w 14514"/>
              <a:gd name="connsiteY1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14" h="2540000">
                <a:moveTo>
                  <a:pt x="0" y="0"/>
                </a:moveTo>
                <a:lnTo>
                  <a:pt x="14514" y="2540000"/>
                </a:lnTo>
              </a:path>
            </a:pathLst>
          </a:custGeom>
          <a:noFill/>
          <a:ln w="38100"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6200000" flipH="1">
            <a:off x="4754393" y="2413000"/>
            <a:ext cx="14514" cy="5029200"/>
          </a:xfrm>
          <a:custGeom>
            <a:avLst/>
            <a:gdLst>
              <a:gd name="connsiteX0" fmla="*/ 0 w 14514"/>
              <a:gd name="connsiteY0" fmla="*/ 0 h 2540000"/>
              <a:gd name="connsiteX1" fmla="*/ 14514 w 14514"/>
              <a:gd name="connsiteY1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14" h="2540000">
                <a:moveTo>
                  <a:pt x="0" y="0"/>
                </a:moveTo>
                <a:lnTo>
                  <a:pt x="14514" y="2540000"/>
                </a:lnTo>
              </a:path>
            </a:pathLst>
          </a:custGeom>
          <a:noFill/>
          <a:ln w="38100"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05187" y="3857626"/>
            <a:ext cx="195262" cy="1952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33837" y="4217081"/>
            <a:ext cx="195262" cy="1952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057774" y="3357789"/>
            <a:ext cx="195262" cy="1952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53099" y="3800701"/>
            <a:ext cx="195262" cy="1952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397757" y="5498872"/>
            <a:ext cx="6831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aleway" panose="020B0003030101060003" pitchFamily="34" charset="0"/>
              </a:rPr>
              <a:t>TO TAKE HIS BUSINESS TO ANOTHER LEVEL</a:t>
            </a:r>
            <a:endParaRPr lang="en-US" sz="32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78404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1"/>
                            </p:stCondLst>
                            <p:childTnLst>
                              <p:par>
                                <p:cTn id="46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9" t="12349"/>
          <a:stretch/>
        </p:blipFill>
        <p:spPr>
          <a:xfrm>
            <a:off x="9277350" y="381000"/>
            <a:ext cx="2121958" cy="60198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68908" y="760878"/>
            <a:ext cx="4233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UNTIL HE FOUND</a:t>
            </a:r>
            <a:endParaRPr lang="en-US" sz="44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TIMER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722942" y="1816100"/>
            <a:ext cx="2923563" cy="4140956"/>
            <a:chOff x="1609709" y="1134893"/>
            <a:chExt cx="3492118" cy="4946259"/>
          </a:xfrm>
          <a:effectLst>
            <a:outerShdw blurRad="76200" dist="165100" dir="162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24" name="Group 23"/>
            <p:cNvGrpSpPr/>
            <p:nvPr/>
          </p:nvGrpSpPr>
          <p:grpSpPr>
            <a:xfrm>
              <a:off x="1715899" y="1134893"/>
              <a:ext cx="3314931" cy="4946259"/>
              <a:chOff x="2887473" y="2198763"/>
              <a:chExt cx="1586951" cy="2367914"/>
            </a:xfrm>
          </p:grpSpPr>
          <p:sp>
            <p:nvSpPr>
              <p:cNvPr id="29" name="Rectangle 3"/>
              <p:cNvSpPr/>
              <p:nvPr/>
            </p:nvSpPr>
            <p:spPr>
              <a:xfrm>
                <a:off x="3058918" y="2198763"/>
                <a:ext cx="1415506" cy="2365533"/>
              </a:xfrm>
              <a:custGeom>
                <a:avLst/>
                <a:gdLst>
                  <a:gd name="connsiteX0" fmla="*/ 0 w 1417320"/>
                  <a:gd name="connsiteY0" fmla="*/ 0 h 2446020"/>
                  <a:gd name="connsiteX1" fmla="*/ 1417320 w 1417320"/>
                  <a:gd name="connsiteY1" fmla="*/ 0 h 2446020"/>
                  <a:gd name="connsiteX2" fmla="*/ 1417320 w 1417320"/>
                  <a:gd name="connsiteY2" fmla="*/ 2446020 h 2446020"/>
                  <a:gd name="connsiteX3" fmla="*/ 0 w 1417320"/>
                  <a:gd name="connsiteY3" fmla="*/ 2446020 h 2446020"/>
                  <a:gd name="connsiteX4" fmla="*/ 0 w 1417320"/>
                  <a:gd name="connsiteY4" fmla="*/ 0 h 2446020"/>
                  <a:gd name="connsiteX0" fmla="*/ 0 w 1417320"/>
                  <a:gd name="connsiteY0" fmla="*/ 0 h 2446020"/>
                  <a:gd name="connsiteX1" fmla="*/ 1417320 w 1417320"/>
                  <a:gd name="connsiteY1" fmla="*/ 0 h 2446020"/>
                  <a:gd name="connsiteX2" fmla="*/ 1417320 w 1417320"/>
                  <a:gd name="connsiteY2" fmla="*/ 2446020 h 2446020"/>
                  <a:gd name="connsiteX3" fmla="*/ 0 w 1417320"/>
                  <a:gd name="connsiteY3" fmla="*/ 2412683 h 2446020"/>
                  <a:gd name="connsiteX4" fmla="*/ 0 w 1417320"/>
                  <a:gd name="connsiteY4" fmla="*/ 0 h 2446020"/>
                  <a:gd name="connsiteX0" fmla="*/ 0 w 1417320"/>
                  <a:gd name="connsiteY0" fmla="*/ 0 h 2412683"/>
                  <a:gd name="connsiteX1" fmla="*/ 1417320 w 1417320"/>
                  <a:gd name="connsiteY1" fmla="*/ 0 h 2412683"/>
                  <a:gd name="connsiteX2" fmla="*/ 1414939 w 1417320"/>
                  <a:gd name="connsiteY2" fmla="*/ 2267427 h 2412683"/>
                  <a:gd name="connsiteX3" fmla="*/ 0 w 1417320"/>
                  <a:gd name="connsiteY3" fmla="*/ 2412683 h 2412683"/>
                  <a:gd name="connsiteX4" fmla="*/ 0 w 1417320"/>
                  <a:gd name="connsiteY4" fmla="*/ 0 h 2412683"/>
                  <a:gd name="connsiteX0" fmla="*/ 0 w 1415168"/>
                  <a:gd name="connsiteY0" fmla="*/ 0 h 2412683"/>
                  <a:gd name="connsiteX1" fmla="*/ 1414939 w 1415168"/>
                  <a:gd name="connsiteY1" fmla="*/ 180975 h 2412683"/>
                  <a:gd name="connsiteX2" fmla="*/ 1414939 w 1415168"/>
                  <a:gd name="connsiteY2" fmla="*/ 2267427 h 2412683"/>
                  <a:gd name="connsiteX3" fmla="*/ 0 w 1415168"/>
                  <a:gd name="connsiteY3" fmla="*/ 2412683 h 2412683"/>
                  <a:gd name="connsiteX4" fmla="*/ 0 w 1415168"/>
                  <a:gd name="connsiteY4" fmla="*/ 0 h 2412683"/>
                  <a:gd name="connsiteX0" fmla="*/ 0 w 1415168"/>
                  <a:gd name="connsiteY0" fmla="*/ 0 h 2412683"/>
                  <a:gd name="connsiteX1" fmla="*/ 263843 w 1415168"/>
                  <a:gd name="connsiteY1" fmla="*/ 37625 h 2412683"/>
                  <a:gd name="connsiteX2" fmla="*/ 1414939 w 1415168"/>
                  <a:gd name="connsiteY2" fmla="*/ 180975 h 2412683"/>
                  <a:gd name="connsiteX3" fmla="*/ 1414939 w 1415168"/>
                  <a:gd name="connsiteY3" fmla="*/ 2267427 h 2412683"/>
                  <a:gd name="connsiteX4" fmla="*/ 0 w 1415168"/>
                  <a:gd name="connsiteY4" fmla="*/ 2412683 h 2412683"/>
                  <a:gd name="connsiteX5" fmla="*/ 0 w 1415168"/>
                  <a:gd name="connsiteY5" fmla="*/ 0 h 2412683"/>
                  <a:gd name="connsiteX0" fmla="*/ 476 w 1415644"/>
                  <a:gd name="connsiteY0" fmla="*/ 0 h 2412683"/>
                  <a:gd name="connsiteX1" fmla="*/ 264319 w 1415644"/>
                  <a:gd name="connsiteY1" fmla="*/ 37625 h 2412683"/>
                  <a:gd name="connsiteX2" fmla="*/ 1415415 w 1415644"/>
                  <a:gd name="connsiteY2" fmla="*/ 180975 h 2412683"/>
                  <a:gd name="connsiteX3" fmla="*/ 1415415 w 1415644"/>
                  <a:gd name="connsiteY3" fmla="*/ 2267427 h 2412683"/>
                  <a:gd name="connsiteX4" fmla="*/ 476 w 1415644"/>
                  <a:gd name="connsiteY4" fmla="*/ 2412683 h 2412683"/>
                  <a:gd name="connsiteX5" fmla="*/ 0 w 1415644"/>
                  <a:gd name="connsiteY5" fmla="*/ 275750 h 2412683"/>
                  <a:gd name="connsiteX6" fmla="*/ 476 w 1415644"/>
                  <a:gd name="connsiteY6" fmla="*/ 0 h 2412683"/>
                  <a:gd name="connsiteX0" fmla="*/ 0 w 1415644"/>
                  <a:gd name="connsiteY0" fmla="*/ 262678 h 2399611"/>
                  <a:gd name="connsiteX1" fmla="*/ 264319 w 1415644"/>
                  <a:gd name="connsiteY1" fmla="*/ 24553 h 2399611"/>
                  <a:gd name="connsiteX2" fmla="*/ 1415415 w 1415644"/>
                  <a:gd name="connsiteY2" fmla="*/ 167903 h 2399611"/>
                  <a:gd name="connsiteX3" fmla="*/ 1415415 w 1415644"/>
                  <a:gd name="connsiteY3" fmla="*/ 2254355 h 2399611"/>
                  <a:gd name="connsiteX4" fmla="*/ 476 w 1415644"/>
                  <a:gd name="connsiteY4" fmla="*/ 2399611 h 2399611"/>
                  <a:gd name="connsiteX5" fmla="*/ 0 w 1415644"/>
                  <a:gd name="connsiteY5" fmla="*/ 262678 h 2399611"/>
                  <a:gd name="connsiteX0" fmla="*/ 37 w 1415681"/>
                  <a:gd name="connsiteY0" fmla="*/ 238125 h 2375058"/>
                  <a:gd name="connsiteX1" fmla="*/ 264356 w 1415681"/>
                  <a:gd name="connsiteY1" fmla="*/ 0 h 2375058"/>
                  <a:gd name="connsiteX2" fmla="*/ 1415452 w 1415681"/>
                  <a:gd name="connsiteY2" fmla="*/ 143350 h 2375058"/>
                  <a:gd name="connsiteX3" fmla="*/ 1415452 w 1415681"/>
                  <a:gd name="connsiteY3" fmla="*/ 2229802 h 2375058"/>
                  <a:gd name="connsiteX4" fmla="*/ 513 w 1415681"/>
                  <a:gd name="connsiteY4" fmla="*/ 2375058 h 2375058"/>
                  <a:gd name="connsiteX5" fmla="*/ 37 w 1415681"/>
                  <a:gd name="connsiteY5" fmla="*/ 238125 h 2375058"/>
                  <a:gd name="connsiteX0" fmla="*/ 36 w 1415680"/>
                  <a:gd name="connsiteY0" fmla="*/ 228600 h 2365533"/>
                  <a:gd name="connsiteX1" fmla="*/ 266736 w 1415680"/>
                  <a:gd name="connsiteY1" fmla="*/ 0 h 2365533"/>
                  <a:gd name="connsiteX2" fmla="*/ 1415451 w 1415680"/>
                  <a:gd name="connsiteY2" fmla="*/ 133825 h 2365533"/>
                  <a:gd name="connsiteX3" fmla="*/ 1415451 w 1415680"/>
                  <a:gd name="connsiteY3" fmla="*/ 2220277 h 2365533"/>
                  <a:gd name="connsiteX4" fmla="*/ 512 w 1415680"/>
                  <a:gd name="connsiteY4" fmla="*/ 2365533 h 2365533"/>
                  <a:gd name="connsiteX5" fmla="*/ 36 w 1415680"/>
                  <a:gd name="connsiteY5" fmla="*/ 228600 h 2365533"/>
                  <a:gd name="connsiteX0" fmla="*/ 36 w 1415680"/>
                  <a:gd name="connsiteY0" fmla="*/ 252413 h 2365533"/>
                  <a:gd name="connsiteX1" fmla="*/ 266736 w 1415680"/>
                  <a:gd name="connsiteY1" fmla="*/ 0 h 2365533"/>
                  <a:gd name="connsiteX2" fmla="*/ 1415451 w 1415680"/>
                  <a:gd name="connsiteY2" fmla="*/ 133825 h 2365533"/>
                  <a:gd name="connsiteX3" fmla="*/ 1415451 w 1415680"/>
                  <a:gd name="connsiteY3" fmla="*/ 2220277 h 2365533"/>
                  <a:gd name="connsiteX4" fmla="*/ 512 w 1415680"/>
                  <a:gd name="connsiteY4" fmla="*/ 2365533 h 2365533"/>
                  <a:gd name="connsiteX5" fmla="*/ 36 w 1415680"/>
                  <a:gd name="connsiteY5" fmla="*/ 252413 h 2365533"/>
                  <a:gd name="connsiteX0" fmla="*/ 36 w 1415482"/>
                  <a:gd name="connsiteY0" fmla="*/ 252413 h 2365533"/>
                  <a:gd name="connsiteX1" fmla="*/ 266736 w 1415482"/>
                  <a:gd name="connsiteY1" fmla="*/ 0 h 2365533"/>
                  <a:gd name="connsiteX2" fmla="*/ 1402751 w 1415482"/>
                  <a:gd name="connsiteY2" fmla="*/ 57625 h 2365533"/>
                  <a:gd name="connsiteX3" fmla="*/ 1415451 w 1415482"/>
                  <a:gd name="connsiteY3" fmla="*/ 2220277 h 2365533"/>
                  <a:gd name="connsiteX4" fmla="*/ 512 w 1415482"/>
                  <a:gd name="connsiteY4" fmla="*/ 2365533 h 2365533"/>
                  <a:gd name="connsiteX5" fmla="*/ 36 w 1415482"/>
                  <a:gd name="connsiteY5" fmla="*/ 252413 h 2365533"/>
                  <a:gd name="connsiteX0" fmla="*/ 36 w 1415506"/>
                  <a:gd name="connsiteY0" fmla="*/ 252413 h 2365533"/>
                  <a:gd name="connsiteX1" fmla="*/ 266736 w 1415506"/>
                  <a:gd name="connsiteY1" fmla="*/ 0 h 2365533"/>
                  <a:gd name="connsiteX2" fmla="*/ 1409101 w 1415506"/>
                  <a:gd name="connsiteY2" fmla="*/ 51275 h 2365533"/>
                  <a:gd name="connsiteX3" fmla="*/ 1415451 w 1415506"/>
                  <a:gd name="connsiteY3" fmla="*/ 2220277 h 2365533"/>
                  <a:gd name="connsiteX4" fmla="*/ 512 w 1415506"/>
                  <a:gd name="connsiteY4" fmla="*/ 2365533 h 2365533"/>
                  <a:gd name="connsiteX5" fmla="*/ 36 w 1415506"/>
                  <a:gd name="connsiteY5" fmla="*/ 252413 h 2365533"/>
                  <a:gd name="connsiteX0" fmla="*/ 36 w 1415506"/>
                  <a:gd name="connsiteY0" fmla="*/ 252413 h 2365533"/>
                  <a:gd name="connsiteX1" fmla="*/ 266736 w 1415506"/>
                  <a:gd name="connsiteY1" fmla="*/ 0 h 2365533"/>
                  <a:gd name="connsiteX2" fmla="*/ 1409101 w 1415506"/>
                  <a:gd name="connsiteY2" fmla="*/ 38575 h 2365533"/>
                  <a:gd name="connsiteX3" fmla="*/ 1415451 w 1415506"/>
                  <a:gd name="connsiteY3" fmla="*/ 2220277 h 2365533"/>
                  <a:gd name="connsiteX4" fmla="*/ 512 w 1415506"/>
                  <a:gd name="connsiteY4" fmla="*/ 2365533 h 2365533"/>
                  <a:gd name="connsiteX5" fmla="*/ 36 w 1415506"/>
                  <a:gd name="connsiteY5" fmla="*/ 252413 h 236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506" h="2365533">
                    <a:moveTo>
                      <a:pt x="36" y="252413"/>
                    </a:moveTo>
                    <a:cubicBezTo>
                      <a:pt x="-1234" y="197089"/>
                      <a:pt x="30834" y="15796"/>
                      <a:pt x="266736" y="0"/>
                    </a:cubicBezTo>
                    <a:lnTo>
                      <a:pt x="1409101" y="38575"/>
                    </a:lnTo>
                    <a:cubicBezTo>
                      <a:pt x="1408307" y="794384"/>
                      <a:pt x="1416245" y="1464468"/>
                      <a:pt x="1415451" y="2220277"/>
                    </a:cubicBezTo>
                    <a:lnTo>
                      <a:pt x="512" y="2365533"/>
                    </a:lnTo>
                    <a:cubicBezTo>
                      <a:pt x="353" y="1653222"/>
                      <a:pt x="195" y="964724"/>
                      <a:pt x="36" y="252413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innerShdw blurRad="165100" dist="50800" dir="13500000">
                  <a:srgbClr val="105958">
                    <a:alpha val="15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3"/>
              <p:cNvSpPr/>
              <p:nvPr/>
            </p:nvSpPr>
            <p:spPr>
              <a:xfrm>
                <a:off x="2887473" y="2284487"/>
                <a:ext cx="237088" cy="2282190"/>
              </a:xfrm>
              <a:custGeom>
                <a:avLst/>
                <a:gdLst>
                  <a:gd name="connsiteX0" fmla="*/ 0 w 1417320"/>
                  <a:gd name="connsiteY0" fmla="*/ 0 h 2446020"/>
                  <a:gd name="connsiteX1" fmla="*/ 1417320 w 1417320"/>
                  <a:gd name="connsiteY1" fmla="*/ 0 h 2446020"/>
                  <a:gd name="connsiteX2" fmla="*/ 1417320 w 1417320"/>
                  <a:gd name="connsiteY2" fmla="*/ 2446020 h 2446020"/>
                  <a:gd name="connsiteX3" fmla="*/ 0 w 1417320"/>
                  <a:gd name="connsiteY3" fmla="*/ 2446020 h 2446020"/>
                  <a:gd name="connsiteX4" fmla="*/ 0 w 1417320"/>
                  <a:gd name="connsiteY4" fmla="*/ 0 h 2446020"/>
                  <a:gd name="connsiteX0" fmla="*/ 0 w 1417320"/>
                  <a:gd name="connsiteY0" fmla="*/ 0 h 2446020"/>
                  <a:gd name="connsiteX1" fmla="*/ 1417320 w 1417320"/>
                  <a:gd name="connsiteY1" fmla="*/ 0 h 2446020"/>
                  <a:gd name="connsiteX2" fmla="*/ 1417320 w 1417320"/>
                  <a:gd name="connsiteY2" fmla="*/ 2446020 h 2446020"/>
                  <a:gd name="connsiteX3" fmla="*/ 0 w 1417320"/>
                  <a:gd name="connsiteY3" fmla="*/ 2412683 h 2446020"/>
                  <a:gd name="connsiteX4" fmla="*/ 0 w 1417320"/>
                  <a:gd name="connsiteY4" fmla="*/ 0 h 2446020"/>
                  <a:gd name="connsiteX0" fmla="*/ 0 w 1417320"/>
                  <a:gd name="connsiteY0" fmla="*/ 0 h 2412683"/>
                  <a:gd name="connsiteX1" fmla="*/ 1417320 w 1417320"/>
                  <a:gd name="connsiteY1" fmla="*/ 0 h 2412683"/>
                  <a:gd name="connsiteX2" fmla="*/ 1414939 w 1417320"/>
                  <a:gd name="connsiteY2" fmla="*/ 2267427 h 2412683"/>
                  <a:gd name="connsiteX3" fmla="*/ 0 w 1417320"/>
                  <a:gd name="connsiteY3" fmla="*/ 2412683 h 2412683"/>
                  <a:gd name="connsiteX4" fmla="*/ 0 w 1417320"/>
                  <a:gd name="connsiteY4" fmla="*/ 0 h 2412683"/>
                  <a:gd name="connsiteX0" fmla="*/ 0 w 1415168"/>
                  <a:gd name="connsiteY0" fmla="*/ 0 h 2412683"/>
                  <a:gd name="connsiteX1" fmla="*/ 1414939 w 1415168"/>
                  <a:gd name="connsiteY1" fmla="*/ 180975 h 2412683"/>
                  <a:gd name="connsiteX2" fmla="*/ 1414939 w 1415168"/>
                  <a:gd name="connsiteY2" fmla="*/ 2267427 h 2412683"/>
                  <a:gd name="connsiteX3" fmla="*/ 0 w 1415168"/>
                  <a:gd name="connsiteY3" fmla="*/ 2412683 h 2412683"/>
                  <a:gd name="connsiteX4" fmla="*/ 0 w 1415168"/>
                  <a:gd name="connsiteY4" fmla="*/ 0 h 2412683"/>
                  <a:gd name="connsiteX0" fmla="*/ 0 w 1415168"/>
                  <a:gd name="connsiteY0" fmla="*/ 0 h 2412683"/>
                  <a:gd name="connsiteX1" fmla="*/ 263843 w 1415168"/>
                  <a:gd name="connsiteY1" fmla="*/ 37625 h 2412683"/>
                  <a:gd name="connsiteX2" fmla="*/ 1414939 w 1415168"/>
                  <a:gd name="connsiteY2" fmla="*/ 180975 h 2412683"/>
                  <a:gd name="connsiteX3" fmla="*/ 1414939 w 1415168"/>
                  <a:gd name="connsiteY3" fmla="*/ 2267427 h 2412683"/>
                  <a:gd name="connsiteX4" fmla="*/ 0 w 1415168"/>
                  <a:gd name="connsiteY4" fmla="*/ 2412683 h 2412683"/>
                  <a:gd name="connsiteX5" fmla="*/ 0 w 1415168"/>
                  <a:gd name="connsiteY5" fmla="*/ 0 h 2412683"/>
                  <a:gd name="connsiteX0" fmla="*/ 476 w 1415644"/>
                  <a:gd name="connsiteY0" fmla="*/ 0 h 2412683"/>
                  <a:gd name="connsiteX1" fmla="*/ 264319 w 1415644"/>
                  <a:gd name="connsiteY1" fmla="*/ 37625 h 2412683"/>
                  <a:gd name="connsiteX2" fmla="*/ 1415415 w 1415644"/>
                  <a:gd name="connsiteY2" fmla="*/ 180975 h 2412683"/>
                  <a:gd name="connsiteX3" fmla="*/ 1415415 w 1415644"/>
                  <a:gd name="connsiteY3" fmla="*/ 2267427 h 2412683"/>
                  <a:gd name="connsiteX4" fmla="*/ 476 w 1415644"/>
                  <a:gd name="connsiteY4" fmla="*/ 2412683 h 2412683"/>
                  <a:gd name="connsiteX5" fmla="*/ 0 w 1415644"/>
                  <a:gd name="connsiteY5" fmla="*/ 275750 h 2412683"/>
                  <a:gd name="connsiteX6" fmla="*/ 476 w 1415644"/>
                  <a:gd name="connsiteY6" fmla="*/ 0 h 2412683"/>
                  <a:gd name="connsiteX0" fmla="*/ 0 w 1415644"/>
                  <a:gd name="connsiteY0" fmla="*/ 262678 h 2399611"/>
                  <a:gd name="connsiteX1" fmla="*/ 264319 w 1415644"/>
                  <a:gd name="connsiteY1" fmla="*/ 24553 h 2399611"/>
                  <a:gd name="connsiteX2" fmla="*/ 1415415 w 1415644"/>
                  <a:gd name="connsiteY2" fmla="*/ 167903 h 2399611"/>
                  <a:gd name="connsiteX3" fmla="*/ 1415415 w 1415644"/>
                  <a:gd name="connsiteY3" fmla="*/ 2254355 h 2399611"/>
                  <a:gd name="connsiteX4" fmla="*/ 476 w 1415644"/>
                  <a:gd name="connsiteY4" fmla="*/ 2399611 h 2399611"/>
                  <a:gd name="connsiteX5" fmla="*/ 0 w 1415644"/>
                  <a:gd name="connsiteY5" fmla="*/ 262678 h 2399611"/>
                  <a:gd name="connsiteX0" fmla="*/ 37 w 1415681"/>
                  <a:gd name="connsiteY0" fmla="*/ 238125 h 2375058"/>
                  <a:gd name="connsiteX1" fmla="*/ 264356 w 1415681"/>
                  <a:gd name="connsiteY1" fmla="*/ 0 h 2375058"/>
                  <a:gd name="connsiteX2" fmla="*/ 1415452 w 1415681"/>
                  <a:gd name="connsiteY2" fmla="*/ 143350 h 2375058"/>
                  <a:gd name="connsiteX3" fmla="*/ 1415452 w 1415681"/>
                  <a:gd name="connsiteY3" fmla="*/ 2229802 h 2375058"/>
                  <a:gd name="connsiteX4" fmla="*/ 513 w 1415681"/>
                  <a:gd name="connsiteY4" fmla="*/ 2375058 h 2375058"/>
                  <a:gd name="connsiteX5" fmla="*/ 37 w 1415681"/>
                  <a:gd name="connsiteY5" fmla="*/ 238125 h 2375058"/>
                  <a:gd name="connsiteX0" fmla="*/ 36 w 1415680"/>
                  <a:gd name="connsiteY0" fmla="*/ 228600 h 2365533"/>
                  <a:gd name="connsiteX1" fmla="*/ 266736 w 1415680"/>
                  <a:gd name="connsiteY1" fmla="*/ 0 h 2365533"/>
                  <a:gd name="connsiteX2" fmla="*/ 1415451 w 1415680"/>
                  <a:gd name="connsiteY2" fmla="*/ 133825 h 2365533"/>
                  <a:gd name="connsiteX3" fmla="*/ 1415451 w 1415680"/>
                  <a:gd name="connsiteY3" fmla="*/ 2220277 h 2365533"/>
                  <a:gd name="connsiteX4" fmla="*/ 512 w 1415680"/>
                  <a:gd name="connsiteY4" fmla="*/ 2365533 h 2365533"/>
                  <a:gd name="connsiteX5" fmla="*/ 36 w 1415680"/>
                  <a:gd name="connsiteY5" fmla="*/ 228600 h 2365533"/>
                  <a:gd name="connsiteX0" fmla="*/ 36 w 1415680"/>
                  <a:gd name="connsiteY0" fmla="*/ 252413 h 2365533"/>
                  <a:gd name="connsiteX1" fmla="*/ 266736 w 1415680"/>
                  <a:gd name="connsiteY1" fmla="*/ 0 h 2365533"/>
                  <a:gd name="connsiteX2" fmla="*/ 1415451 w 1415680"/>
                  <a:gd name="connsiteY2" fmla="*/ 133825 h 2365533"/>
                  <a:gd name="connsiteX3" fmla="*/ 1415451 w 1415680"/>
                  <a:gd name="connsiteY3" fmla="*/ 2220277 h 2365533"/>
                  <a:gd name="connsiteX4" fmla="*/ 512 w 1415680"/>
                  <a:gd name="connsiteY4" fmla="*/ 2365533 h 2365533"/>
                  <a:gd name="connsiteX5" fmla="*/ 36 w 1415680"/>
                  <a:gd name="connsiteY5" fmla="*/ 252413 h 2365533"/>
                  <a:gd name="connsiteX0" fmla="*/ 36 w 1415680"/>
                  <a:gd name="connsiteY0" fmla="*/ 252413 h 2220277"/>
                  <a:gd name="connsiteX1" fmla="*/ 266736 w 1415680"/>
                  <a:gd name="connsiteY1" fmla="*/ 0 h 2220277"/>
                  <a:gd name="connsiteX2" fmla="*/ 1415451 w 1415680"/>
                  <a:gd name="connsiteY2" fmla="*/ 133825 h 2220277"/>
                  <a:gd name="connsiteX3" fmla="*/ 1415451 w 1415680"/>
                  <a:gd name="connsiteY3" fmla="*/ 2220277 h 2220277"/>
                  <a:gd name="connsiteX4" fmla="*/ 512 w 1415680"/>
                  <a:gd name="connsiteY4" fmla="*/ 2217896 h 2220277"/>
                  <a:gd name="connsiteX5" fmla="*/ 36 w 1415680"/>
                  <a:gd name="connsiteY5" fmla="*/ 252413 h 2220277"/>
                  <a:gd name="connsiteX0" fmla="*/ 36 w 1415449"/>
                  <a:gd name="connsiteY0" fmla="*/ 252413 h 2329814"/>
                  <a:gd name="connsiteX1" fmla="*/ 266736 w 1415449"/>
                  <a:gd name="connsiteY1" fmla="*/ 0 h 2329814"/>
                  <a:gd name="connsiteX2" fmla="*/ 1415451 w 1415449"/>
                  <a:gd name="connsiteY2" fmla="*/ 133825 h 2329814"/>
                  <a:gd name="connsiteX3" fmla="*/ 1376120 w 1415449"/>
                  <a:gd name="connsiteY3" fmla="*/ 2329814 h 2329814"/>
                  <a:gd name="connsiteX4" fmla="*/ 512 w 1415449"/>
                  <a:gd name="connsiteY4" fmla="*/ 2217896 h 2329814"/>
                  <a:gd name="connsiteX5" fmla="*/ 36 w 1415449"/>
                  <a:gd name="connsiteY5" fmla="*/ 252413 h 2329814"/>
                  <a:gd name="connsiteX0" fmla="*/ 36 w 1415449"/>
                  <a:gd name="connsiteY0" fmla="*/ 252413 h 2329814"/>
                  <a:gd name="connsiteX1" fmla="*/ 266736 w 1415449"/>
                  <a:gd name="connsiteY1" fmla="*/ 0 h 2329814"/>
                  <a:gd name="connsiteX2" fmla="*/ 1415451 w 1415449"/>
                  <a:gd name="connsiteY2" fmla="*/ 133825 h 2329814"/>
                  <a:gd name="connsiteX3" fmla="*/ 1376120 w 1415449"/>
                  <a:gd name="connsiteY3" fmla="*/ 2329814 h 2329814"/>
                  <a:gd name="connsiteX4" fmla="*/ 20172 w 1415449"/>
                  <a:gd name="connsiteY4" fmla="*/ 2201228 h 2329814"/>
                  <a:gd name="connsiteX5" fmla="*/ 36 w 1415449"/>
                  <a:gd name="connsiteY5" fmla="*/ 252413 h 2329814"/>
                  <a:gd name="connsiteX0" fmla="*/ 36 w 1415449"/>
                  <a:gd name="connsiteY0" fmla="*/ 252413 h 2329814"/>
                  <a:gd name="connsiteX1" fmla="*/ 266736 w 1415449"/>
                  <a:gd name="connsiteY1" fmla="*/ 0 h 2329814"/>
                  <a:gd name="connsiteX2" fmla="*/ 1415449 w 1415449"/>
                  <a:gd name="connsiteY2" fmla="*/ 138588 h 2329814"/>
                  <a:gd name="connsiteX3" fmla="*/ 1376120 w 1415449"/>
                  <a:gd name="connsiteY3" fmla="*/ 2329814 h 2329814"/>
                  <a:gd name="connsiteX4" fmla="*/ 20172 w 1415449"/>
                  <a:gd name="connsiteY4" fmla="*/ 2201228 h 2329814"/>
                  <a:gd name="connsiteX5" fmla="*/ 36 w 1415449"/>
                  <a:gd name="connsiteY5" fmla="*/ 252413 h 2329814"/>
                  <a:gd name="connsiteX0" fmla="*/ 3 w 1780694"/>
                  <a:gd name="connsiteY0" fmla="*/ 192882 h 2270283"/>
                  <a:gd name="connsiteX1" fmla="*/ 1780694 w 1780694"/>
                  <a:gd name="connsiteY1" fmla="*/ 0 h 2270283"/>
                  <a:gd name="connsiteX2" fmla="*/ 1415416 w 1780694"/>
                  <a:gd name="connsiteY2" fmla="*/ 79057 h 2270283"/>
                  <a:gd name="connsiteX3" fmla="*/ 1376087 w 1780694"/>
                  <a:gd name="connsiteY3" fmla="*/ 2270283 h 2270283"/>
                  <a:gd name="connsiteX4" fmla="*/ 20139 w 1780694"/>
                  <a:gd name="connsiteY4" fmla="*/ 2141697 h 2270283"/>
                  <a:gd name="connsiteX5" fmla="*/ 3 w 1780694"/>
                  <a:gd name="connsiteY5" fmla="*/ 192882 h 2270283"/>
                  <a:gd name="connsiteX0" fmla="*/ 0 w 1780694"/>
                  <a:gd name="connsiteY0" fmla="*/ 323851 h 2270283"/>
                  <a:gd name="connsiteX1" fmla="*/ 1780694 w 1780694"/>
                  <a:gd name="connsiteY1" fmla="*/ 0 h 2270283"/>
                  <a:gd name="connsiteX2" fmla="*/ 1415416 w 1780694"/>
                  <a:gd name="connsiteY2" fmla="*/ 79057 h 2270283"/>
                  <a:gd name="connsiteX3" fmla="*/ 1376087 w 1780694"/>
                  <a:gd name="connsiteY3" fmla="*/ 2270283 h 2270283"/>
                  <a:gd name="connsiteX4" fmla="*/ 20139 w 1780694"/>
                  <a:gd name="connsiteY4" fmla="*/ 2141697 h 2270283"/>
                  <a:gd name="connsiteX5" fmla="*/ 0 w 1780694"/>
                  <a:gd name="connsiteY5" fmla="*/ 323851 h 2270283"/>
                  <a:gd name="connsiteX0" fmla="*/ 0 w 1780694"/>
                  <a:gd name="connsiteY0" fmla="*/ 323851 h 2270283"/>
                  <a:gd name="connsiteX1" fmla="*/ 1780694 w 1780694"/>
                  <a:gd name="connsiteY1" fmla="*/ 0 h 2270283"/>
                  <a:gd name="connsiteX2" fmla="*/ 1415416 w 1780694"/>
                  <a:gd name="connsiteY2" fmla="*/ 79057 h 2270283"/>
                  <a:gd name="connsiteX3" fmla="*/ 1376087 w 1780694"/>
                  <a:gd name="connsiteY3" fmla="*/ 2270283 h 2270283"/>
                  <a:gd name="connsiteX4" fmla="*/ 20139 w 1780694"/>
                  <a:gd name="connsiteY4" fmla="*/ 2141697 h 2270283"/>
                  <a:gd name="connsiteX5" fmla="*/ 0 w 1780694"/>
                  <a:gd name="connsiteY5" fmla="*/ 323851 h 2270283"/>
                  <a:gd name="connsiteX0" fmla="*/ 0 w 1780694"/>
                  <a:gd name="connsiteY0" fmla="*/ 323851 h 2270283"/>
                  <a:gd name="connsiteX1" fmla="*/ 1780694 w 1780694"/>
                  <a:gd name="connsiteY1" fmla="*/ 0 h 2270283"/>
                  <a:gd name="connsiteX2" fmla="*/ 1454745 w 1780694"/>
                  <a:gd name="connsiteY2" fmla="*/ 107632 h 2270283"/>
                  <a:gd name="connsiteX3" fmla="*/ 1376087 w 1780694"/>
                  <a:gd name="connsiteY3" fmla="*/ 2270283 h 2270283"/>
                  <a:gd name="connsiteX4" fmla="*/ 20139 w 1780694"/>
                  <a:gd name="connsiteY4" fmla="*/ 2141697 h 2270283"/>
                  <a:gd name="connsiteX5" fmla="*/ 0 w 1780694"/>
                  <a:gd name="connsiteY5" fmla="*/ 323851 h 2270283"/>
                  <a:gd name="connsiteX0" fmla="*/ 0 w 1780694"/>
                  <a:gd name="connsiteY0" fmla="*/ 323851 h 2270283"/>
                  <a:gd name="connsiteX1" fmla="*/ 1780694 w 1780694"/>
                  <a:gd name="connsiteY1" fmla="*/ 0 h 2270283"/>
                  <a:gd name="connsiteX2" fmla="*/ 1435085 w 1780694"/>
                  <a:gd name="connsiteY2" fmla="*/ 98107 h 2270283"/>
                  <a:gd name="connsiteX3" fmla="*/ 1376087 w 1780694"/>
                  <a:gd name="connsiteY3" fmla="*/ 2270283 h 2270283"/>
                  <a:gd name="connsiteX4" fmla="*/ 20139 w 1780694"/>
                  <a:gd name="connsiteY4" fmla="*/ 2141697 h 2270283"/>
                  <a:gd name="connsiteX5" fmla="*/ 0 w 1780694"/>
                  <a:gd name="connsiteY5" fmla="*/ 323851 h 2270283"/>
                  <a:gd name="connsiteX0" fmla="*/ 0 w 1780694"/>
                  <a:gd name="connsiteY0" fmla="*/ 323851 h 2270283"/>
                  <a:gd name="connsiteX1" fmla="*/ 1780694 w 1780694"/>
                  <a:gd name="connsiteY1" fmla="*/ 0 h 2270283"/>
                  <a:gd name="connsiteX2" fmla="*/ 1395764 w 1780694"/>
                  <a:gd name="connsiteY2" fmla="*/ 181451 h 2270283"/>
                  <a:gd name="connsiteX3" fmla="*/ 1376087 w 1780694"/>
                  <a:gd name="connsiteY3" fmla="*/ 2270283 h 2270283"/>
                  <a:gd name="connsiteX4" fmla="*/ 20139 w 1780694"/>
                  <a:gd name="connsiteY4" fmla="*/ 2141697 h 2270283"/>
                  <a:gd name="connsiteX5" fmla="*/ 0 w 1780694"/>
                  <a:gd name="connsiteY5" fmla="*/ 323851 h 2270283"/>
                  <a:gd name="connsiteX0" fmla="*/ 0 w 1780694"/>
                  <a:gd name="connsiteY0" fmla="*/ 323851 h 2270283"/>
                  <a:gd name="connsiteX1" fmla="*/ 1780694 w 1780694"/>
                  <a:gd name="connsiteY1" fmla="*/ 0 h 2270283"/>
                  <a:gd name="connsiteX2" fmla="*/ 1395764 w 1780694"/>
                  <a:gd name="connsiteY2" fmla="*/ 181451 h 2270283"/>
                  <a:gd name="connsiteX3" fmla="*/ 1376087 w 1780694"/>
                  <a:gd name="connsiteY3" fmla="*/ 2270283 h 2270283"/>
                  <a:gd name="connsiteX4" fmla="*/ 20139 w 1780694"/>
                  <a:gd name="connsiteY4" fmla="*/ 2141697 h 2270283"/>
                  <a:gd name="connsiteX5" fmla="*/ 0 w 1780694"/>
                  <a:gd name="connsiteY5" fmla="*/ 323851 h 2270283"/>
                  <a:gd name="connsiteX0" fmla="*/ 0 w 1780694"/>
                  <a:gd name="connsiteY0" fmla="*/ 323851 h 2270283"/>
                  <a:gd name="connsiteX1" fmla="*/ 1780694 w 1780694"/>
                  <a:gd name="connsiteY1" fmla="*/ 0 h 2270283"/>
                  <a:gd name="connsiteX2" fmla="*/ 1395764 w 1780694"/>
                  <a:gd name="connsiteY2" fmla="*/ 181451 h 2270283"/>
                  <a:gd name="connsiteX3" fmla="*/ 1376087 w 1780694"/>
                  <a:gd name="connsiteY3" fmla="*/ 2270283 h 2270283"/>
                  <a:gd name="connsiteX4" fmla="*/ 20139 w 1780694"/>
                  <a:gd name="connsiteY4" fmla="*/ 2141697 h 2270283"/>
                  <a:gd name="connsiteX5" fmla="*/ 0 w 1780694"/>
                  <a:gd name="connsiteY5" fmla="*/ 323851 h 2270283"/>
                  <a:gd name="connsiteX0" fmla="*/ 0 w 1780694"/>
                  <a:gd name="connsiteY0" fmla="*/ 323851 h 2260758"/>
                  <a:gd name="connsiteX1" fmla="*/ 1780694 w 1780694"/>
                  <a:gd name="connsiteY1" fmla="*/ 0 h 2260758"/>
                  <a:gd name="connsiteX2" fmla="*/ 1395764 w 1780694"/>
                  <a:gd name="connsiteY2" fmla="*/ 181451 h 2260758"/>
                  <a:gd name="connsiteX3" fmla="*/ 1435076 w 1780694"/>
                  <a:gd name="connsiteY3" fmla="*/ 2260758 h 2260758"/>
                  <a:gd name="connsiteX4" fmla="*/ 20139 w 1780694"/>
                  <a:gd name="connsiteY4" fmla="*/ 2141697 h 2260758"/>
                  <a:gd name="connsiteX5" fmla="*/ 0 w 1780694"/>
                  <a:gd name="connsiteY5" fmla="*/ 323851 h 2260758"/>
                  <a:gd name="connsiteX0" fmla="*/ 0 w 1780694"/>
                  <a:gd name="connsiteY0" fmla="*/ 323851 h 2260758"/>
                  <a:gd name="connsiteX1" fmla="*/ 1780694 w 1780694"/>
                  <a:gd name="connsiteY1" fmla="*/ 0 h 2260758"/>
                  <a:gd name="connsiteX2" fmla="*/ 1395764 w 1780694"/>
                  <a:gd name="connsiteY2" fmla="*/ 181451 h 2260758"/>
                  <a:gd name="connsiteX3" fmla="*/ 1435076 w 1780694"/>
                  <a:gd name="connsiteY3" fmla="*/ 2260758 h 2260758"/>
                  <a:gd name="connsiteX4" fmla="*/ 20139 w 1780694"/>
                  <a:gd name="connsiteY4" fmla="*/ 2134553 h 2260758"/>
                  <a:gd name="connsiteX5" fmla="*/ 0 w 1780694"/>
                  <a:gd name="connsiteY5" fmla="*/ 323851 h 2260758"/>
                  <a:gd name="connsiteX0" fmla="*/ 0 w 1780694"/>
                  <a:gd name="connsiteY0" fmla="*/ 323851 h 2260758"/>
                  <a:gd name="connsiteX1" fmla="*/ 1780694 w 1780694"/>
                  <a:gd name="connsiteY1" fmla="*/ 0 h 2260758"/>
                  <a:gd name="connsiteX2" fmla="*/ 1395764 w 1780694"/>
                  <a:gd name="connsiteY2" fmla="*/ 181451 h 2260758"/>
                  <a:gd name="connsiteX3" fmla="*/ 1435076 w 1780694"/>
                  <a:gd name="connsiteY3" fmla="*/ 2260758 h 2260758"/>
                  <a:gd name="connsiteX4" fmla="*/ 20139 w 1780694"/>
                  <a:gd name="connsiteY4" fmla="*/ 2153603 h 2260758"/>
                  <a:gd name="connsiteX5" fmla="*/ 0 w 1780694"/>
                  <a:gd name="connsiteY5" fmla="*/ 323851 h 2260758"/>
                  <a:gd name="connsiteX0" fmla="*/ 0 w 1859343"/>
                  <a:gd name="connsiteY0" fmla="*/ 340520 h 2277427"/>
                  <a:gd name="connsiteX1" fmla="*/ 1859343 w 1859343"/>
                  <a:gd name="connsiteY1" fmla="*/ 0 h 2277427"/>
                  <a:gd name="connsiteX2" fmla="*/ 1395764 w 1859343"/>
                  <a:gd name="connsiteY2" fmla="*/ 198120 h 2277427"/>
                  <a:gd name="connsiteX3" fmla="*/ 1435076 w 1859343"/>
                  <a:gd name="connsiteY3" fmla="*/ 2277427 h 2277427"/>
                  <a:gd name="connsiteX4" fmla="*/ 20139 w 1859343"/>
                  <a:gd name="connsiteY4" fmla="*/ 2170272 h 2277427"/>
                  <a:gd name="connsiteX5" fmla="*/ 0 w 1859343"/>
                  <a:gd name="connsiteY5" fmla="*/ 340520 h 2277427"/>
                  <a:gd name="connsiteX0" fmla="*/ 0 w 1859343"/>
                  <a:gd name="connsiteY0" fmla="*/ 340520 h 2277427"/>
                  <a:gd name="connsiteX1" fmla="*/ 1859343 w 1859343"/>
                  <a:gd name="connsiteY1" fmla="*/ 0 h 2277427"/>
                  <a:gd name="connsiteX2" fmla="*/ 1415433 w 1859343"/>
                  <a:gd name="connsiteY2" fmla="*/ 198120 h 2277427"/>
                  <a:gd name="connsiteX3" fmla="*/ 1435076 w 1859343"/>
                  <a:gd name="connsiteY3" fmla="*/ 2277427 h 2277427"/>
                  <a:gd name="connsiteX4" fmla="*/ 20139 w 1859343"/>
                  <a:gd name="connsiteY4" fmla="*/ 2170272 h 2277427"/>
                  <a:gd name="connsiteX5" fmla="*/ 0 w 1859343"/>
                  <a:gd name="connsiteY5" fmla="*/ 340520 h 2277427"/>
                  <a:gd name="connsiteX0" fmla="*/ 0 w 1859343"/>
                  <a:gd name="connsiteY0" fmla="*/ 340520 h 2277427"/>
                  <a:gd name="connsiteX1" fmla="*/ 1859343 w 1859343"/>
                  <a:gd name="connsiteY1" fmla="*/ 0 h 2277427"/>
                  <a:gd name="connsiteX2" fmla="*/ 1415433 w 1859343"/>
                  <a:gd name="connsiteY2" fmla="*/ 198120 h 2277427"/>
                  <a:gd name="connsiteX3" fmla="*/ 1435076 w 1859343"/>
                  <a:gd name="connsiteY3" fmla="*/ 2277427 h 2277427"/>
                  <a:gd name="connsiteX4" fmla="*/ 20139 w 1859343"/>
                  <a:gd name="connsiteY4" fmla="*/ 2170272 h 2277427"/>
                  <a:gd name="connsiteX5" fmla="*/ 0 w 1859343"/>
                  <a:gd name="connsiteY5" fmla="*/ 340520 h 2277427"/>
                  <a:gd name="connsiteX0" fmla="*/ 0 w 1957660"/>
                  <a:gd name="connsiteY0" fmla="*/ 345283 h 2282190"/>
                  <a:gd name="connsiteX1" fmla="*/ 1957660 w 1957660"/>
                  <a:gd name="connsiteY1" fmla="*/ 0 h 2282190"/>
                  <a:gd name="connsiteX2" fmla="*/ 1415433 w 1957660"/>
                  <a:gd name="connsiteY2" fmla="*/ 202883 h 2282190"/>
                  <a:gd name="connsiteX3" fmla="*/ 1435076 w 1957660"/>
                  <a:gd name="connsiteY3" fmla="*/ 2282190 h 2282190"/>
                  <a:gd name="connsiteX4" fmla="*/ 20139 w 1957660"/>
                  <a:gd name="connsiteY4" fmla="*/ 2175035 h 2282190"/>
                  <a:gd name="connsiteX5" fmla="*/ 0 w 1957660"/>
                  <a:gd name="connsiteY5" fmla="*/ 345283 h 2282190"/>
                  <a:gd name="connsiteX0" fmla="*/ 0 w 1957660"/>
                  <a:gd name="connsiteY0" fmla="*/ 345283 h 2282190"/>
                  <a:gd name="connsiteX1" fmla="*/ 1957660 w 1957660"/>
                  <a:gd name="connsiteY1" fmla="*/ 0 h 2282190"/>
                  <a:gd name="connsiteX2" fmla="*/ 1454761 w 1957660"/>
                  <a:gd name="connsiteY2" fmla="*/ 202883 h 2282190"/>
                  <a:gd name="connsiteX3" fmla="*/ 1435076 w 1957660"/>
                  <a:gd name="connsiteY3" fmla="*/ 2282190 h 2282190"/>
                  <a:gd name="connsiteX4" fmla="*/ 20139 w 1957660"/>
                  <a:gd name="connsiteY4" fmla="*/ 2175035 h 2282190"/>
                  <a:gd name="connsiteX5" fmla="*/ 0 w 1957660"/>
                  <a:gd name="connsiteY5" fmla="*/ 345283 h 228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7660" h="2282190">
                    <a:moveTo>
                      <a:pt x="0" y="345283"/>
                    </a:moveTo>
                    <a:cubicBezTo>
                      <a:pt x="-1272" y="99459"/>
                      <a:pt x="1721758" y="15796"/>
                      <a:pt x="1957660" y="0"/>
                    </a:cubicBezTo>
                    <a:cubicBezTo>
                      <a:pt x="1691723" y="55722"/>
                      <a:pt x="1543748" y="87631"/>
                      <a:pt x="1454761" y="202883"/>
                    </a:cubicBezTo>
                    <a:cubicBezTo>
                      <a:pt x="1453967" y="958692"/>
                      <a:pt x="1435870" y="1526381"/>
                      <a:pt x="1435076" y="2282190"/>
                    </a:cubicBezTo>
                    <a:lnTo>
                      <a:pt x="20139" y="2175035"/>
                    </a:lnTo>
                    <a:cubicBezTo>
                      <a:pt x="19980" y="1462724"/>
                      <a:pt x="159" y="1057594"/>
                      <a:pt x="0" y="34528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8BF5E0"/>
                  </a:gs>
                  <a:gs pos="54000">
                    <a:srgbClr val="10595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819647" y="1548159"/>
              <a:ext cx="18277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ight">
                  <a:rot lat="0" lon="20399999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2000" spc="300" dirty="0" smtClean="0">
                  <a:solidFill>
                    <a:srgbClr val="0B3D3C"/>
                  </a:solidFill>
                  <a:latin typeface="Gobold" panose="02000500000000000000" pitchFamily="2" charset="0"/>
                </a:rPr>
                <a:t>PRODUCT </a:t>
              </a:r>
            </a:p>
            <a:p>
              <a:pPr algn="ctr"/>
              <a:r>
                <a:rPr lang="en-US" sz="2000" spc="300" dirty="0" smtClean="0">
                  <a:solidFill>
                    <a:srgbClr val="0B3D3C"/>
                  </a:solidFill>
                  <a:latin typeface="Gobold" panose="02000500000000000000" pitchFamily="2" charset="0"/>
                </a:rPr>
                <a:t>BOX SAMPLE</a:t>
              </a:r>
              <a:endParaRPr lang="en-US" sz="2000" spc="300" dirty="0">
                <a:solidFill>
                  <a:srgbClr val="0B3D3C"/>
                </a:solidFill>
                <a:latin typeface="Gobold" panose="02000500000000000000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09709" y="2075263"/>
              <a:ext cx="551447" cy="342662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  <a:scene3d>
                <a:camera prst="orthographicFront">
                  <a:rot lat="0" lon="36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Gobold" panose="02000500000000000000" pitchFamily="2" charset="0"/>
                </a:rPr>
                <a:t>Internet marketing booster</a:t>
              </a:r>
              <a:endParaRPr lang="en-US" dirty="0">
                <a:solidFill>
                  <a:schemeClr val="bg1"/>
                </a:solidFill>
                <a:latin typeface="Gobold" panose="02000500000000000000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82235" y="5433810"/>
              <a:ext cx="13195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>
                  <a:rot lat="780000" lon="20039998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1100" b="1" spc="300" dirty="0" smtClean="0">
                  <a:solidFill>
                    <a:schemeClr val="bg1"/>
                  </a:solidFill>
                  <a:latin typeface="Raleway" panose="020B0003030101060003" pitchFamily="34" charset="0"/>
                </a:rPr>
                <a:t>LOGO HERE</a:t>
              </a:r>
              <a:endParaRPr lang="en-US" sz="1100" b="1" spc="3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569878" y="5964953"/>
            <a:ext cx="3231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IM BOOSTER</a:t>
            </a:r>
            <a:endParaRPr lang="en-US" sz="44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7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1"/>
                                </p:stCondLst>
                                <p:childTnLst>
                                  <p:par>
                                    <p:cTn id="15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accel="50000" fill="hold" grpId="1" nodeType="withEffect" p14:presetBounceEnd="53333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16407 -0.00278 " pathEditMode="relative" ptsTypes="AA" p14:bounceEnd="53333">
                                          <p:cBhvr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accel="50000" fill="hold" grpId="1" nodeType="withEffect" p14:presetBounceEnd="53333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16407 -0.00278 " pathEditMode="relative" ptsTypes="AA" p14:bounceEnd="53333">
                                          <p:cBhvr>
                                            <p:cTn id="2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accel="50000" fill="hold" nodeType="withEffect" p14:presetBounceEnd="53333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0 0 L -0.16407 -0.00278 " pathEditMode="relative" ptsTypes="AA" p14:bounceEnd="53333">
                                          <p:cBhvr>
                                            <p:cTn id="2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2" ac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8" accel="100000" fill="hold" grpId="2" nodeType="withEffect">
                                      <p:stCondLst>
                                        <p:cond delay="1399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19" grpId="0" animBg="1"/>
          <p:bldP spid="33" grpId="0"/>
          <p:bldP spid="3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1"/>
                                </p:stCondLst>
                                <p:childTnLst>
                                  <p:par>
                                    <p:cTn id="15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accel="50000" fill="hold" grpId="1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16407 -0.00278 " pathEditMode="relative" ptsTypes="AA">
                                          <p:cBhvr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accel="50000" fill="hold" grpId="1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16407 -0.00278 " pathEditMode="relative" ptsTypes="AA">
                                          <p:cBhvr>
                                            <p:cTn id="2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accel="5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0 0 L -0.16407 -0.00278 " pathEditMode="relative" ptsTypes="AA">
                                          <p:cBhvr>
                                            <p:cTn id="2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2" ac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8" accel="100000" fill="hold" grpId="2" nodeType="withEffect">
                                      <p:stCondLst>
                                        <p:cond delay="1399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19" grpId="0" animBg="1"/>
          <p:bldP spid="33" grpId="0"/>
          <p:bldP spid="33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9536" y="1797035"/>
            <a:ext cx="3231911" cy="4918294"/>
            <a:chOff x="1569536" y="1797035"/>
            <a:chExt cx="3231911" cy="4918294"/>
          </a:xfrm>
        </p:grpSpPr>
        <p:grpSp>
          <p:nvGrpSpPr>
            <p:cNvPr id="13" name="Group 12" descr="Custom:  Group 21"/>
            <p:cNvGrpSpPr/>
            <p:nvPr/>
          </p:nvGrpSpPr>
          <p:grpSpPr>
            <a:xfrm>
              <a:off x="1722601" y="1797035"/>
              <a:ext cx="2923563" cy="4140956"/>
              <a:chOff x="1609709" y="1134893"/>
              <a:chExt cx="3492118" cy="4946259"/>
            </a:xfrm>
            <a:effectLst>
              <a:outerShdw blurRad="76200" dist="165100" dir="16200000" sy="23000" kx="1200000" algn="br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14" name="Group 13"/>
              <p:cNvGrpSpPr/>
              <p:nvPr/>
            </p:nvGrpSpPr>
            <p:grpSpPr>
              <a:xfrm>
                <a:off x="1715899" y="1134893"/>
                <a:ext cx="3314931" cy="4946259"/>
                <a:chOff x="2887473" y="2198763"/>
                <a:chExt cx="1586951" cy="2367914"/>
              </a:xfrm>
            </p:grpSpPr>
            <p:sp>
              <p:nvSpPr>
                <p:cNvPr id="18" name="Rectangle 3"/>
                <p:cNvSpPr/>
                <p:nvPr/>
              </p:nvSpPr>
              <p:spPr>
                <a:xfrm>
                  <a:off x="3058918" y="2198763"/>
                  <a:ext cx="1415506" cy="2365533"/>
                </a:xfrm>
                <a:custGeom>
                  <a:avLst/>
                  <a:gdLst>
                    <a:gd name="connsiteX0" fmla="*/ 0 w 1417320"/>
                    <a:gd name="connsiteY0" fmla="*/ 0 h 2446020"/>
                    <a:gd name="connsiteX1" fmla="*/ 1417320 w 1417320"/>
                    <a:gd name="connsiteY1" fmla="*/ 0 h 2446020"/>
                    <a:gd name="connsiteX2" fmla="*/ 1417320 w 1417320"/>
                    <a:gd name="connsiteY2" fmla="*/ 2446020 h 2446020"/>
                    <a:gd name="connsiteX3" fmla="*/ 0 w 1417320"/>
                    <a:gd name="connsiteY3" fmla="*/ 2446020 h 2446020"/>
                    <a:gd name="connsiteX4" fmla="*/ 0 w 1417320"/>
                    <a:gd name="connsiteY4" fmla="*/ 0 h 2446020"/>
                    <a:gd name="connsiteX0" fmla="*/ 0 w 1417320"/>
                    <a:gd name="connsiteY0" fmla="*/ 0 h 2446020"/>
                    <a:gd name="connsiteX1" fmla="*/ 1417320 w 1417320"/>
                    <a:gd name="connsiteY1" fmla="*/ 0 h 2446020"/>
                    <a:gd name="connsiteX2" fmla="*/ 1417320 w 1417320"/>
                    <a:gd name="connsiteY2" fmla="*/ 2446020 h 2446020"/>
                    <a:gd name="connsiteX3" fmla="*/ 0 w 1417320"/>
                    <a:gd name="connsiteY3" fmla="*/ 2412683 h 2446020"/>
                    <a:gd name="connsiteX4" fmla="*/ 0 w 1417320"/>
                    <a:gd name="connsiteY4" fmla="*/ 0 h 2446020"/>
                    <a:gd name="connsiteX0" fmla="*/ 0 w 1417320"/>
                    <a:gd name="connsiteY0" fmla="*/ 0 h 2412683"/>
                    <a:gd name="connsiteX1" fmla="*/ 1417320 w 1417320"/>
                    <a:gd name="connsiteY1" fmla="*/ 0 h 2412683"/>
                    <a:gd name="connsiteX2" fmla="*/ 1414939 w 1417320"/>
                    <a:gd name="connsiteY2" fmla="*/ 2267427 h 2412683"/>
                    <a:gd name="connsiteX3" fmla="*/ 0 w 1417320"/>
                    <a:gd name="connsiteY3" fmla="*/ 2412683 h 2412683"/>
                    <a:gd name="connsiteX4" fmla="*/ 0 w 1417320"/>
                    <a:gd name="connsiteY4" fmla="*/ 0 h 2412683"/>
                    <a:gd name="connsiteX0" fmla="*/ 0 w 1415168"/>
                    <a:gd name="connsiteY0" fmla="*/ 0 h 2412683"/>
                    <a:gd name="connsiteX1" fmla="*/ 1414939 w 1415168"/>
                    <a:gd name="connsiteY1" fmla="*/ 180975 h 2412683"/>
                    <a:gd name="connsiteX2" fmla="*/ 1414939 w 1415168"/>
                    <a:gd name="connsiteY2" fmla="*/ 2267427 h 2412683"/>
                    <a:gd name="connsiteX3" fmla="*/ 0 w 1415168"/>
                    <a:gd name="connsiteY3" fmla="*/ 2412683 h 2412683"/>
                    <a:gd name="connsiteX4" fmla="*/ 0 w 1415168"/>
                    <a:gd name="connsiteY4" fmla="*/ 0 h 2412683"/>
                    <a:gd name="connsiteX0" fmla="*/ 0 w 1415168"/>
                    <a:gd name="connsiteY0" fmla="*/ 0 h 2412683"/>
                    <a:gd name="connsiteX1" fmla="*/ 263843 w 1415168"/>
                    <a:gd name="connsiteY1" fmla="*/ 37625 h 2412683"/>
                    <a:gd name="connsiteX2" fmla="*/ 1414939 w 1415168"/>
                    <a:gd name="connsiteY2" fmla="*/ 180975 h 2412683"/>
                    <a:gd name="connsiteX3" fmla="*/ 1414939 w 1415168"/>
                    <a:gd name="connsiteY3" fmla="*/ 2267427 h 2412683"/>
                    <a:gd name="connsiteX4" fmla="*/ 0 w 1415168"/>
                    <a:gd name="connsiteY4" fmla="*/ 2412683 h 2412683"/>
                    <a:gd name="connsiteX5" fmla="*/ 0 w 1415168"/>
                    <a:gd name="connsiteY5" fmla="*/ 0 h 2412683"/>
                    <a:gd name="connsiteX0" fmla="*/ 476 w 1415644"/>
                    <a:gd name="connsiteY0" fmla="*/ 0 h 2412683"/>
                    <a:gd name="connsiteX1" fmla="*/ 264319 w 1415644"/>
                    <a:gd name="connsiteY1" fmla="*/ 37625 h 2412683"/>
                    <a:gd name="connsiteX2" fmla="*/ 1415415 w 1415644"/>
                    <a:gd name="connsiteY2" fmla="*/ 180975 h 2412683"/>
                    <a:gd name="connsiteX3" fmla="*/ 1415415 w 1415644"/>
                    <a:gd name="connsiteY3" fmla="*/ 2267427 h 2412683"/>
                    <a:gd name="connsiteX4" fmla="*/ 476 w 1415644"/>
                    <a:gd name="connsiteY4" fmla="*/ 2412683 h 2412683"/>
                    <a:gd name="connsiteX5" fmla="*/ 0 w 1415644"/>
                    <a:gd name="connsiteY5" fmla="*/ 275750 h 2412683"/>
                    <a:gd name="connsiteX6" fmla="*/ 476 w 1415644"/>
                    <a:gd name="connsiteY6" fmla="*/ 0 h 2412683"/>
                    <a:gd name="connsiteX0" fmla="*/ 0 w 1415644"/>
                    <a:gd name="connsiteY0" fmla="*/ 262678 h 2399611"/>
                    <a:gd name="connsiteX1" fmla="*/ 264319 w 1415644"/>
                    <a:gd name="connsiteY1" fmla="*/ 24553 h 2399611"/>
                    <a:gd name="connsiteX2" fmla="*/ 1415415 w 1415644"/>
                    <a:gd name="connsiteY2" fmla="*/ 167903 h 2399611"/>
                    <a:gd name="connsiteX3" fmla="*/ 1415415 w 1415644"/>
                    <a:gd name="connsiteY3" fmla="*/ 2254355 h 2399611"/>
                    <a:gd name="connsiteX4" fmla="*/ 476 w 1415644"/>
                    <a:gd name="connsiteY4" fmla="*/ 2399611 h 2399611"/>
                    <a:gd name="connsiteX5" fmla="*/ 0 w 1415644"/>
                    <a:gd name="connsiteY5" fmla="*/ 262678 h 2399611"/>
                    <a:gd name="connsiteX0" fmla="*/ 37 w 1415681"/>
                    <a:gd name="connsiteY0" fmla="*/ 238125 h 2375058"/>
                    <a:gd name="connsiteX1" fmla="*/ 264356 w 1415681"/>
                    <a:gd name="connsiteY1" fmla="*/ 0 h 2375058"/>
                    <a:gd name="connsiteX2" fmla="*/ 1415452 w 1415681"/>
                    <a:gd name="connsiteY2" fmla="*/ 143350 h 2375058"/>
                    <a:gd name="connsiteX3" fmla="*/ 1415452 w 1415681"/>
                    <a:gd name="connsiteY3" fmla="*/ 2229802 h 2375058"/>
                    <a:gd name="connsiteX4" fmla="*/ 513 w 1415681"/>
                    <a:gd name="connsiteY4" fmla="*/ 2375058 h 2375058"/>
                    <a:gd name="connsiteX5" fmla="*/ 37 w 1415681"/>
                    <a:gd name="connsiteY5" fmla="*/ 238125 h 2375058"/>
                    <a:gd name="connsiteX0" fmla="*/ 36 w 1415680"/>
                    <a:gd name="connsiteY0" fmla="*/ 228600 h 2365533"/>
                    <a:gd name="connsiteX1" fmla="*/ 266736 w 1415680"/>
                    <a:gd name="connsiteY1" fmla="*/ 0 h 2365533"/>
                    <a:gd name="connsiteX2" fmla="*/ 1415451 w 1415680"/>
                    <a:gd name="connsiteY2" fmla="*/ 133825 h 2365533"/>
                    <a:gd name="connsiteX3" fmla="*/ 1415451 w 1415680"/>
                    <a:gd name="connsiteY3" fmla="*/ 2220277 h 2365533"/>
                    <a:gd name="connsiteX4" fmla="*/ 512 w 1415680"/>
                    <a:gd name="connsiteY4" fmla="*/ 2365533 h 2365533"/>
                    <a:gd name="connsiteX5" fmla="*/ 36 w 1415680"/>
                    <a:gd name="connsiteY5" fmla="*/ 228600 h 2365533"/>
                    <a:gd name="connsiteX0" fmla="*/ 36 w 1415680"/>
                    <a:gd name="connsiteY0" fmla="*/ 252413 h 2365533"/>
                    <a:gd name="connsiteX1" fmla="*/ 266736 w 1415680"/>
                    <a:gd name="connsiteY1" fmla="*/ 0 h 2365533"/>
                    <a:gd name="connsiteX2" fmla="*/ 1415451 w 1415680"/>
                    <a:gd name="connsiteY2" fmla="*/ 133825 h 2365533"/>
                    <a:gd name="connsiteX3" fmla="*/ 1415451 w 1415680"/>
                    <a:gd name="connsiteY3" fmla="*/ 2220277 h 2365533"/>
                    <a:gd name="connsiteX4" fmla="*/ 512 w 1415680"/>
                    <a:gd name="connsiteY4" fmla="*/ 2365533 h 2365533"/>
                    <a:gd name="connsiteX5" fmla="*/ 36 w 1415680"/>
                    <a:gd name="connsiteY5" fmla="*/ 252413 h 2365533"/>
                    <a:gd name="connsiteX0" fmla="*/ 36 w 1415482"/>
                    <a:gd name="connsiteY0" fmla="*/ 252413 h 2365533"/>
                    <a:gd name="connsiteX1" fmla="*/ 266736 w 1415482"/>
                    <a:gd name="connsiteY1" fmla="*/ 0 h 2365533"/>
                    <a:gd name="connsiteX2" fmla="*/ 1402751 w 1415482"/>
                    <a:gd name="connsiteY2" fmla="*/ 57625 h 2365533"/>
                    <a:gd name="connsiteX3" fmla="*/ 1415451 w 1415482"/>
                    <a:gd name="connsiteY3" fmla="*/ 2220277 h 2365533"/>
                    <a:gd name="connsiteX4" fmla="*/ 512 w 1415482"/>
                    <a:gd name="connsiteY4" fmla="*/ 2365533 h 2365533"/>
                    <a:gd name="connsiteX5" fmla="*/ 36 w 1415482"/>
                    <a:gd name="connsiteY5" fmla="*/ 252413 h 2365533"/>
                    <a:gd name="connsiteX0" fmla="*/ 36 w 1415506"/>
                    <a:gd name="connsiteY0" fmla="*/ 252413 h 2365533"/>
                    <a:gd name="connsiteX1" fmla="*/ 266736 w 1415506"/>
                    <a:gd name="connsiteY1" fmla="*/ 0 h 2365533"/>
                    <a:gd name="connsiteX2" fmla="*/ 1409101 w 1415506"/>
                    <a:gd name="connsiteY2" fmla="*/ 51275 h 2365533"/>
                    <a:gd name="connsiteX3" fmla="*/ 1415451 w 1415506"/>
                    <a:gd name="connsiteY3" fmla="*/ 2220277 h 2365533"/>
                    <a:gd name="connsiteX4" fmla="*/ 512 w 1415506"/>
                    <a:gd name="connsiteY4" fmla="*/ 2365533 h 2365533"/>
                    <a:gd name="connsiteX5" fmla="*/ 36 w 1415506"/>
                    <a:gd name="connsiteY5" fmla="*/ 252413 h 2365533"/>
                    <a:gd name="connsiteX0" fmla="*/ 36 w 1415506"/>
                    <a:gd name="connsiteY0" fmla="*/ 252413 h 2365533"/>
                    <a:gd name="connsiteX1" fmla="*/ 266736 w 1415506"/>
                    <a:gd name="connsiteY1" fmla="*/ 0 h 2365533"/>
                    <a:gd name="connsiteX2" fmla="*/ 1409101 w 1415506"/>
                    <a:gd name="connsiteY2" fmla="*/ 38575 h 2365533"/>
                    <a:gd name="connsiteX3" fmla="*/ 1415451 w 1415506"/>
                    <a:gd name="connsiteY3" fmla="*/ 2220277 h 2365533"/>
                    <a:gd name="connsiteX4" fmla="*/ 512 w 1415506"/>
                    <a:gd name="connsiteY4" fmla="*/ 2365533 h 2365533"/>
                    <a:gd name="connsiteX5" fmla="*/ 36 w 1415506"/>
                    <a:gd name="connsiteY5" fmla="*/ 252413 h 2365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5506" h="2365533">
                      <a:moveTo>
                        <a:pt x="36" y="252413"/>
                      </a:moveTo>
                      <a:cubicBezTo>
                        <a:pt x="-1234" y="197089"/>
                        <a:pt x="30834" y="15796"/>
                        <a:pt x="266736" y="0"/>
                      </a:cubicBezTo>
                      <a:lnTo>
                        <a:pt x="1409101" y="38575"/>
                      </a:lnTo>
                      <a:cubicBezTo>
                        <a:pt x="1408307" y="794384"/>
                        <a:pt x="1416245" y="1464468"/>
                        <a:pt x="1415451" y="2220277"/>
                      </a:cubicBezTo>
                      <a:lnTo>
                        <a:pt x="512" y="2365533"/>
                      </a:lnTo>
                      <a:cubicBezTo>
                        <a:pt x="353" y="1653222"/>
                        <a:pt x="195" y="964724"/>
                        <a:pt x="36" y="252413"/>
                      </a:cubicBezTo>
                      <a:close/>
                    </a:path>
                  </a:pathLst>
                </a:custGeom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innerShdw blurRad="165100" dist="50800" dir="13500000">
                    <a:srgbClr val="105958">
                      <a:alpha val="15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3"/>
                <p:cNvSpPr/>
                <p:nvPr/>
              </p:nvSpPr>
              <p:spPr>
                <a:xfrm>
                  <a:off x="2887473" y="2284487"/>
                  <a:ext cx="237088" cy="2282190"/>
                </a:xfrm>
                <a:custGeom>
                  <a:avLst/>
                  <a:gdLst>
                    <a:gd name="connsiteX0" fmla="*/ 0 w 1417320"/>
                    <a:gd name="connsiteY0" fmla="*/ 0 h 2446020"/>
                    <a:gd name="connsiteX1" fmla="*/ 1417320 w 1417320"/>
                    <a:gd name="connsiteY1" fmla="*/ 0 h 2446020"/>
                    <a:gd name="connsiteX2" fmla="*/ 1417320 w 1417320"/>
                    <a:gd name="connsiteY2" fmla="*/ 2446020 h 2446020"/>
                    <a:gd name="connsiteX3" fmla="*/ 0 w 1417320"/>
                    <a:gd name="connsiteY3" fmla="*/ 2446020 h 2446020"/>
                    <a:gd name="connsiteX4" fmla="*/ 0 w 1417320"/>
                    <a:gd name="connsiteY4" fmla="*/ 0 h 2446020"/>
                    <a:gd name="connsiteX0" fmla="*/ 0 w 1417320"/>
                    <a:gd name="connsiteY0" fmla="*/ 0 h 2446020"/>
                    <a:gd name="connsiteX1" fmla="*/ 1417320 w 1417320"/>
                    <a:gd name="connsiteY1" fmla="*/ 0 h 2446020"/>
                    <a:gd name="connsiteX2" fmla="*/ 1417320 w 1417320"/>
                    <a:gd name="connsiteY2" fmla="*/ 2446020 h 2446020"/>
                    <a:gd name="connsiteX3" fmla="*/ 0 w 1417320"/>
                    <a:gd name="connsiteY3" fmla="*/ 2412683 h 2446020"/>
                    <a:gd name="connsiteX4" fmla="*/ 0 w 1417320"/>
                    <a:gd name="connsiteY4" fmla="*/ 0 h 2446020"/>
                    <a:gd name="connsiteX0" fmla="*/ 0 w 1417320"/>
                    <a:gd name="connsiteY0" fmla="*/ 0 h 2412683"/>
                    <a:gd name="connsiteX1" fmla="*/ 1417320 w 1417320"/>
                    <a:gd name="connsiteY1" fmla="*/ 0 h 2412683"/>
                    <a:gd name="connsiteX2" fmla="*/ 1414939 w 1417320"/>
                    <a:gd name="connsiteY2" fmla="*/ 2267427 h 2412683"/>
                    <a:gd name="connsiteX3" fmla="*/ 0 w 1417320"/>
                    <a:gd name="connsiteY3" fmla="*/ 2412683 h 2412683"/>
                    <a:gd name="connsiteX4" fmla="*/ 0 w 1417320"/>
                    <a:gd name="connsiteY4" fmla="*/ 0 h 2412683"/>
                    <a:gd name="connsiteX0" fmla="*/ 0 w 1415168"/>
                    <a:gd name="connsiteY0" fmla="*/ 0 h 2412683"/>
                    <a:gd name="connsiteX1" fmla="*/ 1414939 w 1415168"/>
                    <a:gd name="connsiteY1" fmla="*/ 180975 h 2412683"/>
                    <a:gd name="connsiteX2" fmla="*/ 1414939 w 1415168"/>
                    <a:gd name="connsiteY2" fmla="*/ 2267427 h 2412683"/>
                    <a:gd name="connsiteX3" fmla="*/ 0 w 1415168"/>
                    <a:gd name="connsiteY3" fmla="*/ 2412683 h 2412683"/>
                    <a:gd name="connsiteX4" fmla="*/ 0 w 1415168"/>
                    <a:gd name="connsiteY4" fmla="*/ 0 h 2412683"/>
                    <a:gd name="connsiteX0" fmla="*/ 0 w 1415168"/>
                    <a:gd name="connsiteY0" fmla="*/ 0 h 2412683"/>
                    <a:gd name="connsiteX1" fmla="*/ 263843 w 1415168"/>
                    <a:gd name="connsiteY1" fmla="*/ 37625 h 2412683"/>
                    <a:gd name="connsiteX2" fmla="*/ 1414939 w 1415168"/>
                    <a:gd name="connsiteY2" fmla="*/ 180975 h 2412683"/>
                    <a:gd name="connsiteX3" fmla="*/ 1414939 w 1415168"/>
                    <a:gd name="connsiteY3" fmla="*/ 2267427 h 2412683"/>
                    <a:gd name="connsiteX4" fmla="*/ 0 w 1415168"/>
                    <a:gd name="connsiteY4" fmla="*/ 2412683 h 2412683"/>
                    <a:gd name="connsiteX5" fmla="*/ 0 w 1415168"/>
                    <a:gd name="connsiteY5" fmla="*/ 0 h 2412683"/>
                    <a:gd name="connsiteX0" fmla="*/ 476 w 1415644"/>
                    <a:gd name="connsiteY0" fmla="*/ 0 h 2412683"/>
                    <a:gd name="connsiteX1" fmla="*/ 264319 w 1415644"/>
                    <a:gd name="connsiteY1" fmla="*/ 37625 h 2412683"/>
                    <a:gd name="connsiteX2" fmla="*/ 1415415 w 1415644"/>
                    <a:gd name="connsiteY2" fmla="*/ 180975 h 2412683"/>
                    <a:gd name="connsiteX3" fmla="*/ 1415415 w 1415644"/>
                    <a:gd name="connsiteY3" fmla="*/ 2267427 h 2412683"/>
                    <a:gd name="connsiteX4" fmla="*/ 476 w 1415644"/>
                    <a:gd name="connsiteY4" fmla="*/ 2412683 h 2412683"/>
                    <a:gd name="connsiteX5" fmla="*/ 0 w 1415644"/>
                    <a:gd name="connsiteY5" fmla="*/ 275750 h 2412683"/>
                    <a:gd name="connsiteX6" fmla="*/ 476 w 1415644"/>
                    <a:gd name="connsiteY6" fmla="*/ 0 h 2412683"/>
                    <a:gd name="connsiteX0" fmla="*/ 0 w 1415644"/>
                    <a:gd name="connsiteY0" fmla="*/ 262678 h 2399611"/>
                    <a:gd name="connsiteX1" fmla="*/ 264319 w 1415644"/>
                    <a:gd name="connsiteY1" fmla="*/ 24553 h 2399611"/>
                    <a:gd name="connsiteX2" fmla="*/ 1415415 w 1415644"/>
                    <a:gd name="connsiteY2" fmla="*/ 167903 h 2399611"/>
                    <a:gd name="connsiteX3" fmla="*/ 1415415 w 1415644"/>
                    <a:gd name="connsiteY3" fmla="*/ 2254355 h 2399611"/>
                    <a:gd name="connsiteX4" fmla="*/ 476 w 1415644"/>
                    <a:gd name="connsiteY4" fmla="*/ 2399611 h 2399611"/>
                    <a:gd name="connsiteX5" fmla="*/ 0 w 1415644"/>
                    <a:gd name="connsiteY5" fmla="*/ 262678 h 2399611"/>
                    <a:gd name="connsiteX0" fmla="*/ 37 w 1415681"/>
                    <a:gd name="connsiteY0" fmla="*/ 238125 h 2375058"/>
                    <a:gd name="connsiteX1" fmla="*/ 264356 w 1415681"/>
                    <a:gd name="connsiteY1" fmla="*/ 0 h 2375058"/>
                    <a:gd name="connsiteX2" fmla="*/ 1415452 w 1415681"/>
                    <a:gd name="connsiteY2" fmla="*/ 143350 h 2375058"/>
                    <a:gd name="connsiteX3" fmla="*/ 1415452 w 1415681"/>
                    <a:gd name="connsiteY3" fmla="*/ 2229802 h 2375058"/>
                    <a:gd name="connsiteX4" fmla="*/ 513 w 1415681"/>
                    <a:gd name="connsiteY4" fmla="*/ 2375058 h 2375058"/>
                    <a:gd name="connsiteX5" fmla="*/ 37 w 1415681"/>
                    <a:gd name="connsiteY5" fmla="*/ 238125 h 2375058"/>
                    <a:gd name="connsiteX0" fmla="*/ 36 w 1415680"/>
                    <a:gd name="connsiteY0" fmla="*/ 228600 h 2365533"/>
                    <a:gd name="connsiteX1" fmla="*/ 266736 w 1415680"/>
                    <a:gd name="connsiteY1" fmla="*/ 0 h 2365533"/>
                    <a:gd name="connsiteX2" fmla="*/ 1415451 w 1415680"/>
                    <a:gd name="connsiteY2" fmla="*/ 133825 h 2365533"/>
                    <a:gd name="connsiteX3" fmla="*/ 1415451 w 1415680"/>
                    <a:gd name="connsiteY3" fmla="*/ 2220277 h 2365533"/>
                    <a:gd name="connsiteX4" fmla="*/ 512 w 1415680"/>
                    <a:gd name="connsiteY4" fmla="*/ 2365533 h 2365533"/>
                    <a:gd name="connsiteX5" fmla="*/ 36 w 1415680"/>
                    <a:gd name="connsiteY5" fmla="*/ 228600 h 2365533"/>
                    <a:gd name="connsiteX0" fmla="*/ 36 w 1415680"/>
                    <a:gd name="connsiteY0" fmla="*/ 252413 h 2365533"/>
                    <a:gd name="connsiteX1" fmla="*/ 266736 w 1415680"/>
                    <a:gd name="connsiteY1" fmla="*/ 0 h 2365533"/>
                    <a:gd name="connsiteX2" fmla="*/ 1415451 w 1415680"/>
                    <a:gd name="connsiteY2" fmla="*/ 133825 h 2365533"/>
                    <a:gd name="connsiteX3" fmla="*/ 1415451 w 1415680"/>
                    <a:gd name="connsiteY3" fmla="*/ 2220277 h 2365533"/>
                    <a:gd name="connsiteX4" fmla="*/ 512 w 1415680"/>
                    <a:gd name="connsiteY4" fmla="*/ 2365533 h 2365533"/>
                    <a:gd name="connsiteX5" fmla="*/ 36 w 1415680"/>
                    <a:gd name="connsiteY5" fmla="*/ 252413 h 2365533"/>
                    <a:gd name="connsiteX0" fmla="*/ 36 w 1415680"/>
                    <a:gd name="connsiteY0" fmla="*/ 252413 h 2220277"/>
                    <a:gd name="connsiteX1" fmla="*/ 266736 w 1415680"/>
                    <a:gd name="connsiteY1" fmla="*/ 0 h 2220277"/>
                    <a:gd name="connsiteX2" fmla="*/ 1415451 w 1415680"/>
                    <a:gd name="connsiteY2" fmla="*/ 133825 h 2220277"/>
                    <a:gd name="connsiteX3" fmla="*/ 1415451 w 1415680"/>
                    <a:gd name="connsiteY3" fmla="*/ 2220277 h 2220277"/>
                    <a:gd name="connsiteX4" fmla="*/ 512 w 1415680"/>
                    <a:gd name="connsiteY4" fmla="*/ 2217896 h 2220277"/>
                    <a:gd name="connsiteX5" fmla="*/ 36 w 1415680"/>
                    <a:gd name="connsiteY5" fmla="*/ 252413 h 2220277"/>
                    <a:gd name="connsiteX0" fmla="*/ 36 w 1415449"/>
                    <a:gd name="connsiteY0" fmla="*/ 252413 h 2329814"/>
                    <a:gd name="connsiteX1" fmla="*/ 266736 w 1415449"/>
                    <a:gd name="connsiteY1" fmla="*/ 0 h 2329814"/>
                    <a:gd name="connsiteX2" fmla="*/ 1415451 w 1415449"/>
                    <a:gd name="connsiteY2" fmla="*/ 133825 h 2329814"/>
                    <a:gd name="connsiteX3" fmla="*/ 1376120 w 1415449"/>
                    <a:gd name="connsiteY3" fmla="*/ 2329814 h 2329814"/>
                    <a:gd name="connsiteX4" fmla="*/ 512 w 1415449"/>
                    <a:gd name="connsiteY4" fmla="*/ 2217896 h 2329814"/>
                    <a:gd name="connsiteX5" fmla="*/ 36 w 1415449"/>
                    <a:gd name="connsiteY5" fmla="*/ 252413 h 2329814"/>
                    <a:gd name="connsiteX0" fmla="*/ 36 w 1415449"/>
                    <a:gd name="connsiteY0" fmla="*/ 252413 h 2329814"/>
                    <a:gd name="connsiteX1" fmla="*/ 266736 w 1415449"/>
                    <a:gd name="connsiteY1" fmla="*/ 0 h 2329814"/>
                    <a:gd name="connsiteX2" fmla="*/ 1415451 w 1415449"/>
                    <a:gd name="connsiteY2" fmla="*/ 133825 h 2329814"/>
                    <a:gd name="connsiteX3" fmla="*/ 1376120 w 1415449"/>
                    <a:gd name="connsiteY3" fmla="*/ 2329814 h 2329814"/>
                    <a:gd name="connsiteX4" fmla="*/ 20172 w 1415449"/>
                    <a:gd name="connsiteY4" fmla="*/ 2201228 h 2329814"/>
                    <a:gd name="connsiteX5" fmla="*/ 36 w 1415449"/>
                    <a:gd name="connsiteY5" fmla="*/ 252413 h 2329814"/>
                    <a:gd name="connsiteX0" fmla="*/ 36 w 1415449"/>
                    <a:gd name="connsiteY0" fmla="*/ 252413 h 2329814"/>
                    <a:gd name="connsiteX1" fmla="*/ 266736 w 1415449"/>
                    <a:gd name="connsiteY1" fmla="*/ 0 h 2329814"/>
                    <a:gd name="connsiteX2" fmla="*/ 1415449 w 1415449"/>
                    <a:gd name="connsiteY2" fmla="*/ 138588 h 2329814"/>
                    <a:gd name="connsiteX3" fmla="*/ 1376120 w 1415449"/>
                    <a:gd name="connsiteY3" fmla="*/ 2329814 h 2329814"/>
                    <a:gd name="connsiteX4" fmla="*/ 20172 w 1415449"/>
                    <a:gd name="connsiteY4" fmla="*/ 2201228 h 2329814"/>
                    <a:gd name="connsiteX5" fmla="*/ 36 w 1415449"/>
                    <a:gd name="connsiteY5" fmla="*/ 252413 h 2329814"/>
                    <a:gd name="connsiteX0" fmla="*/ 3 w 1780694"/>
                    <a:gd name="connsiteY0" fmla="*/ 192882 h 2270283"/>
                    <a:gd name="connsiteX1" fmla="*/ 1780694 w 1780694"/>
                    <a:gd name="connsiteY1" fmla="*/ 0 h 2270283"/>
                    <a:gd name="connsiteX2" fmla="*/ 1415416 w 1780694"/>
                    <a:gd name="connsiteY2" fmla="*/ 79057 h 2270283"/>
                    <a:gd name="connsiteX3" fmla="*/ 1376087 w 1780694"/>
                    <a:gd name="connsiteY3" fmla="*/ 2270283 h 2270283"/>
                    <a:gd name="connsiteX4" fmla="*/ 20139 w 1780694"/>
                    <a:gd name="connsiteY4" fmla="*/ 2141697 h 2270283"/>
                    <a:gd name="connsiteX5" fmla="*/ 3 w 1780694"/>
                    <a:gd name="connsiteY5" fmla="*/ 192882 h 2270283"/>
                    <a:gd name="connsiteX0" fmla="*/ 0 w 1780694"/>
                    <a:gd name="connsiteY0" fmla="*/ 323851 h 2270283"/>
                    <a:gd name="connsiteX1" fmla="*/ 1780694 w 1780694"/>
                    <a:gd name="connsiteY1" fmla="*/ 0 h 2270283"/>
                    <a:gd name="connsiteX2" fmla="*/ 1415416 w 1780694"/>
                    <a:gd name="connsiteY2" fmla="*/ 79057 h 2270283"/>
                    <a:gd name="connsiteX3" fmla="*/ 1376087 w 1780694"/>
                    <a:gd name="connsiteY3" fmla="*/ 2270283 h 2270283"/>
                    <a:gd name="connsiteX4" fmla="*/ 20139 w 1780694"/>
                    <a:gd name="connsiteY4" fmla="*/ 2141697 h 2270283"/>
                    <a:gd name="connsiteX5" fmla="*/ 0 w 1780694"/>
                    <a:gd name="connsiteY5" fmla="*/ 323851 h 2270283"/>
                    <a:gd name="connsiteX0" fmla="*/ 0 w 1780694"/>
                    <a:gd name="connsiteY0" fmla="*/ 323851 h 2270283"/>
                    <a:gd name="connsiteX1" fmla="*/ 1780694 w 1780694"/>
                    <a:gd name="connsiteY1" fmla="*/ 0 h 2270283"/>
                    <a:gd name="connsiteX2" fmla="*/ 1415416 w 1780694"/>
                    <a:gd name="connsiteY2" fmla="*/ 79057 h 2270283"/>
                    <a:gd name="connsiteX3" fmla="*/ 1376087 w 1780694"/>
                    <a:gd name="connsiteY3" fmla="*/ 2270283 h 2270283"/>
                    <a:gd name="connsiteX4" fmla="*/ 20139 w 1780694"/>
                    <a:gd name="connsiteY4" fmla="*/ 2141697 h 2270283"/>
                    <a:gd name="connsiteX5" fmla="*/ 0 w 1780694"/>
                    <a:gd name="connsiteY5" fmla="*/ 323851 h 2270283"/>
                    <a:gd name="connsiteX0" fmla="*/ 0 w 1780694"/>
                    <a:gd name="connsiteY0" fmla="*/ 323851 h 2270283"/>
                    <a:gd name="connsiteX1" fmla="*/ 1780694 w 1780694"/>
                    <a:gd name="connsiteY1" fmla="*/ 0 h 2270283"/>
                    <a:gd name="connsiteX2" fmla="*/ 1454745 w 1780694"/>
                    <a:gd name="connsiteY2" fmla="*/ 107632 h 2270283"/>
                    <a:gd name="connsiteX3" fmla="*/ 1376087 w 1780694"/>
                    <a:gd name="connsiteY3" fmla="*/ 2270283 h 2270283"/>
                    <a:gd name="connsiteX4" fmla="*/ 20139 w 1780694"/>
                    <a:gd name="connsiteY4" fmla="*/ 2141697 h 2270283"/>
                    <a:gd name="connsiteX5" fmla="*/ 0 w 1780694"/>
                    <a:gd name="connsiteY5" fmla="*/ 323851 h 2270283"/>
                    <a:gd name="connsiteX0" fmla="*/ 0 w 1780694"/>
                    <a:gd name="connsiteY0" fmla="*/ 323851 h 2270283"/>
                    <a:gd name="connsiteX1" fmla="*/ 1780694 w 1780694"/>
                    <a:gd name="connsiteY1" fmla="*/ 0 h 2270283"/>
                    <a:gd name="connsiteX2" fmla="*/ 1435085 w 1780694"/>
                    <a:gd name="connsiteY2" fmla="*/ 98107 h 2270283"/>
                    <a:gd name="connsiteX3" fmla="*/ 1376087 w 1780694"/>
                    <a:gd name="connsiteY3" fmla="*/ 2270283 h 2270283"/>
                    <a:gd name="connsiteX4" fmla="*/ 20139 w 1780694"/>
                    <a:gd name="connsiteY4" fmla="*/ 2141697 h 2270283"/>
                    <a:gd name="connsiteX5" fmla="*/ 0 w 1780694"/>
                    <a:gd name="connsiteY5" fmla="*/ 323851 h 2270283"/>
                    <a:gd name="connsiteX0" fmla="*/ 0 w 1780694"/>
                    <a:gd name="connsiteY0" fmla="*/ 323851 h 2270283"/>
                    <a:gd name="connsiteX1" fmla="*/ 1780694 w 1780694"/>
                    <a:gd name="connsiteY1" fmla="*/ 0 h 2270283"/>
                    <a:gd name="connsiteX2" fmla="*/ 1395764 w 1780694"/>
                    <a:gd name="connsiteY2" fmla="*/ 181451 h 2270283"/>
                    <a:gd name="connsiteX3" fmla="*/ 1376087 w 1780694"/>
                    <a:gd name="connsiteY3" fmla="*/ 2270283 h 2270283"/>
                    <a:gd name="connsiteX4" fmla="*/ 20139 w 1780694"/>
                    <a:gd name="connsiteY4" fmla="*/ 2141697 h 2270283"/>
                    <a:gd name="connsiteX5" fmla="*/ 0 w 1780694"/>
                    <a:gd name="connsiteY5" fmla="*/ 323851 h 2270283"/>
                    <a:gd name="connsiteX0" fmla="*/ 0 w 1780694"/>
                    <a:gd name="connsiteY0" fmla="*/ 323851 h 2270283"/>
                    <a:gd name="connsiteX1" fmla="*/ 1780694 w 1780694"/>
                    <a:gd name="connsiteY1" fmla="*/ 0 h 2270283"/>
                    <a:gd name="connsiteX2" fmla="*/ 1395764 w 1780694"/>
                    <a:gd name="connsiteY2" fmla="*/ 181451 h 2270283"/>
                    <a:gd name="connsiteX3" fmla="*/ 1376087 w 1780694"/>
                    <a:gd name="connsiteY3" fmla="*/ 2270283 h 2270283"/>
                    <a:gd name="connsiteX4" fmla="*/ 20139 w 1780694"/>
                    <a:gd name="connsiteY4" fmla="*/ 2141697 h 2270283"/>
                    <a:gd name="connsiteX5" fmla="*/ 0 w 1780694"/>
                    <a:gd name="connsiteY5" fmla="*/ 323851 h 2270283"/>
                    <a:gd name="connsiteX0" fmla="*/ 0 w 1780694"/>
                    <a:gd name="connsiteY0" fmla="*/ 323851 h 2270283"/>
                    <a:gd name="connsiteX1" fmla="*/ 1780694 w 1780694"/>
                    <a:gd name="connsiteY1" fmla="*/ 0 h 2270283"/>
                    <a:gd name="connsiteX2" fmla="*/ 1395764 w 1780694"/>
                    <a:gd name="connsiteY2" fmla="*/ 181451 h 2270283"/>
                    <a:gd name="connsiteX3" fmla="*/ 1376087 w 1780694"/>
                    <a:gd name="connsiteY3" fmla="*/ 2270283 h 2270283"/>
                    <a:gd name="connsiteX4" fmla="*/ 20139 w 1780694"/>
                    <a:gd name="connsiteY4" fmla="*/ 2141697 h 2270283"/>
                    <a:gd name="connsiteX5" fmla="*/ 0 w 1780694"/>
                    <a:gd name="connsiteY5" fmla="*/ 323851 h 2270283"/>
                    <a:gd name="connsiteX0" fmla="*/ 0 w 1780694"/>
                    <a:gd name="connsiteY0" fmla="*/ 323851 h 2260758"/>
                    <a:gd name="connsiteX1" fmla="*/ 1780694 w 1780694"/>
                    <a:gd name="connsiteY1" fmla="*/ 0 h 2260758"/>
                    <a:gd name="connsiteX2" fmla="*/ 1395764 w 1780694"/>
                    <a:gd name="connsiteY2" fmla="*/ 181451 h 2260758"/>
                    <a:gd name="connsiteX3" fmla="*/ 1435076 w 1780694"/>
                    <a:gd name="connsiteY3" fmla="*/ 2260758 h 2260758"/>
                    <a:gd name="connsiteX4" fmla="*/ 20139 w 1780694"/>
                    <a:gd name="connsiteY4" fmla="*/ 2141697 h 2260758"/>
                    <a:gd name="connsiteX5" fmla="*/ 0 w 1780694"/>
                    <a:gd name="connsiteY5" fmla="*/ 323851 h 2260758"/>
                    <a:gd name="connsiteX0" fmla="*/ 0 w 1780694"/>
                    <a:gd name="connsiteY0" fmla="*/ 323851 h 2260758"/>
                    <a:gd name="connsiteX1" fmla="*/ 1780694 w 1780694"/>
                    <a:gd name="connsiteY1" fmla="*/ 0 h 2260758"/>
                    <a:gd name="connsiteX2" fmla="*/ 1395764 w 1780694"/>
                    <a:gd name="connsiteY2" fmla="*/ 181451 h 2260758"/>
                    <a:gd name="connsiteX3" fmla="*/ 1435076 w 1780694"/>
                    <a:gd name="connsiteY3" fmla="*/ 2260758 h 2260758"/>
                    <a:gd name="connsiteX4" fmla="*/ 20139 w 1780694"/>
                    <a:gd name="connsiteY4" fmla="*/ 2134553 h 2260758"/>
                    <a:gd name="connsiteX5" fmla="*/ 0 w 1780694"/>
                    <a:gd name="connsiteY5" fmla="*/ 323851 h 2260758"/>
                    <a:gd name="connsiteX0" fmla="*/ 0 w 1780694"/>
                    <a:gd name="connsiteY0" fmla="*/ 323851 h 2260758"/>
                    <a:gd name="connsiteX1" fmla="*/ 1780694 w 1780694"/>
                    <a:gd name="connsiteY1" fmla="*/ 0 h 2260758"/>
                    <a:gd name="connsiteX2" fmla="*/ 1395764 w 1780694"/>
                    <a:gd name="connsiteY2" fmla="*/ 181451 h 2260758"/>
                    <a:gd name="connsiteX3" fmla="*/ 1435076 w 1780694"/>
                    <a:gd name="connsiteY3" fmla="*/ 2260758 h 2260758"/>
                    <a:gd name="connsiteX4" fmla="*/ 20139 w 1780694"/>
                    <a:gd name="connsiteY4" fmla="*/ 2153603 h 2260758"/>
                    <a:gd name="connsiteX5" fmla="*/ 0 w 1780694"/>
                    <a:gd name="connsiteY5" fmla="*/ 323851 h 2260758"/>
                    <a:gd name="connsiteX0" fmla="*/ 0 w 1859343"/>
                    <a:gd name="connsiteY0" fmla="*/ 340520 h 2277427"/>
                    <a:gd name="connsiteX1" fmla="*/ 1859343 w 1859343"/>
                    <a:gd name="connsiteY1" fmla="*/ 0 h 2277427"/>
                    <a:gd name="connsiteX2" fmla="*/ 1395764 w 1859343"/>
                    <a:gd name="connsiteY2" fmla="*/ 198120 h 2277427"/>
                    <a:gd name="connsiteX3" fmla="*/ 1435076 w 1859343"/>
                    <a:gd name="connsiteY3" fmla="*/ 2277427 h 2277427"/>
                    <a:gd name="connsiteX4" fmla="*/ 20139 w 1859343"/>
                    <a:gd name="connsiteY4" fmla="*/ 2170272 h 2277427"/>
                    <a:gd name="connsiteX5" fmla="*/ 0 w 1859343"/>
                    <a:gd name="connsiteY5" fmla="*/ 340520 h 2277427"/>
                    <a:gd name="connsiteX0" fmla="*/ 0 w 1859343"/>
                    <a:gd name="connsiteY0" fmla="*/ 340520 h 2277427"/>
                    <a:gd name="connsiteX1" fmla="*/ 1859343 w 1859343"/>
                    <a:gd name="connsiteY1" fmla="*/ 0 h 2277427"/>
                    <a:gd name="connsiteX2" fmla="*/ 1415433 w 1859343"/>
                    <a:gd name="connsiteY2" fmla="*/ 198120 h 2277427"/>
                    <a:gd name="connsiteX3" fmla="*/ 1435076 w 1859343"/>
                    <a:gd name="connsiteY3" fmla="*/ 2277427 h 2277427"/>
                    <a:gd name="connsiteX4" fmla="*/ 20139 w 1859343"/>
                    <a:gd name="connsiteY4" fmla="*/ 2170272 h 2277427"/>
                    <a:gd name="connsiteX5" fmla="*/ 0 w 1859343"/>
                    <a:gd name="connsiteY5" fmla="*/ 340520 h 2277427"/>
                    <a:gd name="connsiteX0" fmla="*/ 0 w 1859343"/>
                    <a:gd name="connsiteY0" fmla="*/ 340520 h 2277427"/>
                    <a:gd name="connsiteX1" fmla="*/ 1859343 w 1859343"/>
                    <a:gd name="connsiteY1" fmla="*/ 0 h 2277427"/>
                    <a:gd name="connsiteX2" fmla="*/ 1415433 w 1859343"/>
                    <a:gd name="connsiteY2" fmla="*/ 198120 h 2277427"/>
                    <a:gd name="connsiteX3" fmla="*/ 1435076 w 1859343"/>
                    <a:gd name="connsiteY3" fmla="*/ 2277427 h 2277427"/>
                    <a:gd name="connsiteX4" fmla="*/ 20139 w 1859343"/>
                    <a:gd name="connsiteY4" fmla="*/ 2170272 h 2277427"/>
                    <a:gd name="connsiteX5" fmla="*/ 0 w 1859343"/>
                    <a:gd name="connsiteY5" fmla="*/ 340520 h 2277427"/>
                    <a:gd name="connsiteX0" fmla="*/ 0 w 1957660"/>
                    <a:gd name="connsiteY0" fmla="*/ 345283 h 2282190"/>
                    <a:gd name="connsiteX1" fmla="*/ 1957660 w 1957660"/>
                    <a:gd name="connsiteY1" fmla="*/ 0 h 2282190"/>
                    <a:gd name="connsiteX2" fmla="*/ 1415433 w 1957660"/>
                    <a:gd name="connsiteY2" fmla="*/ 202883 h 2282190"/>
                    <a:gd name="connsiteX3" fmla="*/ 1435076 w 1957660"/>
                    <a:gd name="connsiteY3" fmla="*/ 2282190 h 2282190"/>
                    <a:gd name="connsiteX4" fmla="*/ 20139 w 1957660"/>
                    <a:gd name="connsiteY4" fmla="*/ 2175035 h 2282190"/>
                    <a:gd name="connsiteX5" fmla="*/ 0 w 1957660"/>
                    <a:gd name="connsiteY5" fmla="*/ 345283 h 2282190"/>
                    <a:gd name="connsiteX0" fmla="*/ 0 w 1957660"/>
                    <a:gd name="connsiteY0" fmla="*/ 345283 h 2282190"/>
                    <a:gd name="connsiteX1" fmla="*/ 1957660 w 1957660"/>
                    <a:gd name="connsiteY1" fmla="*/ 0 h 2282190"/>
                    <a:gd name="connsiteX2" fmla="*/ 1454761 w 1957660"/>
                    <a:gd name="connsiteY2" fmla="*/ 202883 h 2282190"/>
                    <a:gd name="connsiteX3" fmla="*/ 1435076 w 1957660"/>
                    <a:gd name="connsiteY3" fmla="*/ 2282190 h 2282190"/>
                    <a:gd name="connsiteX4" fmla="*/ 20139 w 1957660"/>
                    <a:gd name="connsiteY4" fmla="*/ 2175035 h 2282190"/>
                    <a:gd name="connsiteX5" fmla="*/ 0 w 1957660"/>
                    <a:gd name="connsiteY5" fmla="*/ 345283 h 2282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57660" h="2282190">
                      <a:moveTo>
                        <a:pt x="0" y="345283"/>
                      </a:moveTo>
                      <a:cubicBezTo>
                        <a:pt x="-1272" y="99459"/>
                        <a:pt x="1721758" y="15796"/>
                        <a:pt x="1957660" y="0"/>
                      </a:cubicBezTo>
                      <a:cubicBezTo>
                        <a:pt x="1691723" y="55722"/>
                        <a:pt x="1543748" y="87631"/>
                        <a:pt x="1454761" y="202883"/>
                      </a:cubicBezTo>
                      <a:cubicBezTo>
                        <a:pt x="1453967" y="958692"/>
                        <a:pt x="1435870" y="1526381"/>
                        <a:pt x="1435076" y="2282190"/>
                      </a:cubicBezTo>
                      <a:lnTo>
                        <a:pt x="20139" y="2175035"/>
                      </a:lnTo>
                      <a:cubicBezTo>
                        <a:pt x="19980" y="1462724"/>
                        <a:pt x="159" y="1057594"/>
                        <a:pt x="0" y="345283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8BF5E0"/>
                    </a:gs>
                    <a:gs pos="54000">
                      <a:srgbClr val="105958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2819647" y="1548159"/>
                <a:ext cx="18277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perspectiveRight">
                    <a:rot lat="0" lon="20399999" rev="0"/>
                  </a:camera>
                  <a:lightRig rig="threePt" dir="t"/>
                </a:scene3d>
              </a:bodyPr>
              <a:lstStyle/>
              <a:p>
                <a:pPr algn="ctr"/>
                <a:r>
                  <a:rPr lang="en-US" sz="2000" spc="300" dirty="0" smtClean="0">
                    <a:solidFill>
                      <a:srgbClr val="0B3D3C"/>
                    </a:solidFill>
                    <a:latin typeface="Gobold" panose="02000500000000000000" pitchFamily="2" charset="0"/>
                  </a:rPr>
                  <a:t>PRODUCT </a:t>
                </a:r>
              </a:p>
              <a:p>
                <a:pPr algn="ctr"/>
                <a:r>
                  <a:rPr lang="en-US" sz="2000" spc="300" dirty="0" smtClean="0">
                    <a:solidFill>
                      <a:srgbClr val="0B3D3C"/>
                    </a:solidFill>
                    <a:latin typeface="Gobold" panose="02000500000000000000" pitchFamily="2" charset="0"/>
                  </a:rPr>
                  <a:t>BOX SAMPLE</a:t>
                </a:r>
                <a:endParaRPr lang="en-US" sz="2000" spc="300" dirty="0">
                  <a:solidFill>
                    <a:srgbClr val="0B3D3C"/>
                  </a:solidFill>
                  <a:latin typeface="Gobold" panose="020005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609709" y="2075263"/>
                <a:ext cx="551447" cy="342662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  <a:scene3d>
                  <a:camera prst="orthographicFront">
                    <a:rot lat="0" lon="3600000" rev="0"/>
                  </a:camera>
                  <a:lightRig rig="threePt" dir="t"/>
                </a:scene3d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Gobold" panose="02000500000000000000" pitchFamily="2" charset="0"/>
                  </a:rPr>
                  <a:t>Internet marketing booster</a:t>
                </a:r>
                <a:endParaRPr lang="en-US" dirty="0">
                  <a:solidFill>
                    <a:schemeClr val="bg1"/>
                  </a:solidFill>
                  <a:latin typeface="Gobold" panose="02000500000000000000" pitchFamily="2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782235" y="5433810"/>
                <a:ext cx="13195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1Right">
                    <a:rot lat="780000" lon="20039998" rev="0"/>
                  </a:camera>
                  <a:lightRig rig="threePt" dir="t"/>
                </a:scene3d>
              </a:bodyPr>
              <a:lstStyle/>
              <a:p>
                <a:pPr algn="ctr"/>
                <a:r>
                  <a:rPr lang="en-US" sz="1100" b="1" spc="300" dirty="0" smtClean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LOGO HERE</a:t>
                </a:r>
                <a:endParaRPr lang="en-US" sz="1100" b="1" spc="300" dirty="0">
                  <a:solidFill>
                    <a:schemeClr val="bg1"/>
                  </a:solidFill>
                  <a:latin typeface="Raleway" panose="020B0003030101060003" pitchFamily="34" charset="0"/>
                </a:endParaRPr>
              </a:p>
            </p:txBody>
          </p:sp>
        </p:grpSp>
        <p:sp>
          <p:nvSpPr>
            <p:cNvPr id="23" name="TextBox 22" descr="Custom:  IM BOOSTER"/>
            <p:cNvSpPr txBox="1"/>
            <p:nvPr/>
          </p:nvSpPr>
          <p:spPr>
            <a:xfrm>
              <a:off x="1569536" y="5945888"/>
              <a:ext cx="32319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Fontdinerdotcom Huggable" panose="00000400000000000000" pitchFamily="2" charset="0"/>
                </a:rPr>
                <a:t>IM BOOSTER</a:t>
              </a:r>
              <a:endParaRPr lang="en-US" sz="4400" dirty="0">
                <a:solidFill>
                  <a:schemeClr val="bg1"/>
                </a:solidFill>
                <a:latin typeface="Fontdinerdotcom Huggable" panose="00000400000000000000" pitchFamily="2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451816" y="747431"/>
            <a:ext cx="581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PRODUCT BENEFIT</a:t>
            </a:r>
            <a:endParaRPr lang="en-US" sz="54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2791" y="2143017"/>
            <a:ext cx="527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obold" panose="02000500000000000000" pitchFamily="2" charset="0"/>
              </a:rPr>
              <a:t>SEO CONTENT MANAGEMENT SYSTEM</a:t>
            </a:r>
            <a:endParaRPr lang="en-US" sz="2800" dirty="0">
              <a:solidFill>
                <a:schemeClr val="bg1"/>
              </a:solidFill>
              <a:latin typeface="Gobold" panose="020005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72791" y="2854217"/>
            <a:ext cx="5474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obold" panose="02000500000000000000" pitchFamily="2" charset="0"/>
              </a:rPr>
              <a:t>HIGH CONVERSION RATE OPTIMISATION</a:t>
            </a:r>
            <a:endParaRPr lang="en-US" sz="2800" dirty="0">
              <a:solidFill>
                <a:schemeClr val="bg1"/>
              </a:solidFill>
              <a:latin typeface="Gobold" panose="02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72791" y="3565417"/>
            <a:ext cx="3778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obold" panose="02000500000000000000" pitchFamily="2" charset="0"/>
              </a:rPr>
              <a:t>INCREASE SELLING LIMITS</a:t>
            </a:r>
            <a:endParaRPr lang="en-US" sz="2800" dirty="0">
              <a:solidFill>
                <a:schemeClr val="bg1"/>
              </a:solidFill>
              <a:latin typeface="Gobold" panose="02000500000000000000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72791" y="4351337"/>
            <a:ext cx="5029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obold" panose="02000500000000000000" pitchFamily="2" charset="0"/>
              </a:rPr>
              <a:t>OPTIMISATION</a:t>
            </a:r>
            <a:r>
              <a:rPr lang="en-US" sz="2800" dirty="0" smtClean="0">
                <a:solidFill>
                  <a:schemeClr val="bg1"/>
                </a:solidFill>
                <a:latin typeface="Gobold" panose="02000500000000000000" pitchFamily="2" charset="0"/>
              </a:rPr>
              <a:t> BUSINESS GROWTH</a:t>
            </a:r>
            <a:endParaRPr lang="en-US" sz="2800" dirty="0">
              <a:solidFill>
                <a:schemeClr val="bg1"/>
              </a:solidFill>
              <a:latin typeface="Gobold" panose="02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2791" y="5138006"/>
            <a:ext cx="47731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0" dirty="0" smtClean="0">
                <a:solidFill>
                  <a:schemeClr val="bg1"/>
                </a:solidFill>
                <a:effectLst/>
                <a:latin typeface="Gobold" panose="02000500000000000000" pitchFamily="2" charset="0"/>
              </a:rPr>
              <a:t>INCREASE YOUR INCOME AND SAVE MORE MONEY</a:t>
            </a:r>
            <a:endParaRPr lang="en-US" sz="2800" dirty="0">
              <a:solidFill>
                <a:schemeClr val="bg1"/>
              </a:solidFill>
              <a:latin typeface="Gobold" panose="02000500000000000000" pitchFamily="2" charset="0"/>
            </a:endParaRPr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5157679" y="2110038"/>
            <a:ext cx="589180" cy="589178"/>
          </a:xfrm>
          <a:custGeom>
            <a:avLst/>
            <a:gdLst>
              <a:gd name="T0" fmla="*/ 173 w 185"/>
              <a:gd name="T1" fmla="*/ 46 h 185"/>
              <a:gd name="T2" fmla="*/ 151 w 185"/>
              <a:gd name="T3" fmla="*/ 34 h 185"/>
              <a:gd name="T4" fmla="*/ 139 w 185"/>
              <a:gd name="T5" fmla="*/ 12 h 185"/>
              <a:gd name="T6" fmla="*/ 114 w 185"/>
              <a:gd name="T7" fmla="*/ 12 h 185"/>
              <a:gd name="T8" fmla="*/ 93 w 185"/>
              <a:gd name="T9" fmla="*/ 0 h 185"/>
              <a:gd name="T10" fmla="*/ 71 w 185"/>
              <a:gd name="T11" fmla="*/ 12 h 185"/>
              <a:gd name="T12" fmla="*/ 46 w 185"/>
              <a:gd name="T13" fmla="*/ 12 h 185"/>
              <a:gd name="T14" fmla="*/ 34 w 185"/>
              <a:gd name="T15" fmla="*/ 34 h 185"/>
              <a:gd name="T16" fmla="*/ 12 w 185"/>
              <a:gd name="T17" fmla="*/ 46 h 185"/>
              <a:gd name="T18" fmla="*/ 12 w 185"/>
              <a:gd name="T19" fmla="*/ 71 h 185"/>
              <a:gd name="T20" fmla="*/ 0 w 185"/>
              <a:gd name="T21" fmla="*/ 92 h 185"/>
              <a:gd name="T22" fmla="*/ 12 w 185"/>
              <a:gd name="T23" fmla="*/ 114 h 185"/>
              <a:gd name="T24" fmla="*/ 12 w 185"/>
              <a:gd name="T25" fmla="*/ 139 h 185"/>
              <a:gd name="T26" fmla="*/ 34 w 185"/>
              <a:gd name="T27" fmla="*/ 151 h 185"/>
              <a:gd name="T28" fmla="*/ 46 w 185"/>
              <a:gd name="T29" fmla="*/ 173 h 185"/>
              <a:gd name="T30" fmla="*/ 71 w 185"/>
              <a:gd name="T31" fmla="*/ 173 h 185"/>
              <a:gd name="T32" fmla="*/ 93 w 185"/>
              <a:gd name="T33" fmla="*/ 185 h 185"/>
              <a:gd name="T34" fmla="*/ 114 w 185"/>
              <a:gd name="T35" fmla="*/ 173 h 185"/>
              <a:gd name="T36" fmla="*/ 139 w 185"/>
              <a:gd name="T37" fmla="*/ 173 h 185"/>
              <a:gd name="T38" fmla="*/ 151 w 185"/>
              <a:gd name="T39" fmla="*/ 151 h 185"/>
              <a:gd name="T40" fmla="*/ 173 w 185"/>
              <a:gd name="T41" fmla="*/ 139 h 185"/>
              <a:gd name="T42" fmla="*/ 173 w 185"/>
              <a:gd name="T43" fmla="*/ 114 h 185"/>
              <a:gd name="T44" fmla="*/ 185 w 185"/>
              <a:gd name="T45" fmla="*/ 92 h 185"/>
              <a:gd name="T46" fmla="*/ 173 w 185"/>
              <a:gd name="T47" fmla="*/ 71 h 185"/>
              <a:gd name="T48" fmla="*/ 173 w 185"/>
              <a:gd name="T49" fmla="*/ 46 h 185"/>
              <a:gd name="T50" fmla="*/ 84 w 185"/>
              <a:gd name="T51" fmla="*/ 130 h 185"/>
              <a:gd name="T52" fmla="*/ 78 w 185"/>
              <a:gd name="T53" fmla="*/ 133 h 185"/>
              <a:gd name="T54" fmla="*/ 72 w 185"/>
              <a:gd name="T55" fmla="*/ 130 h 185"/>
              <a:gd name="T56" fmla="*/ 45 w 185"/>
              <a:gd name="T57" fmla="*/ 103 h 185"/>
              <a:gd name="T58" fmla="*/ 45 w 185"/>
              <a:gd name="T59" fmla="*/ 91 h 185"/>
              <a:gd name="T60" fmla="*/ 52 w 185"/>
              <a:gd name="T61" fmla="*/ 84 h 185"/>
              <a:gd name="T62" fmla="*/ 64 w 185"/>
              <a:gd name="T63" fmla="*/ 84 h 185"/>
              <a:gd name="T64" fmla="*/ 78 w 185"/>
              <a:gd name="T65" fmla="*/ 98 h 185"/>
              <a:gd name="T66" fmla="*/ 121 w 185"/>
              <a:gd name="T67" fmla="*/ 55 h 185"/>
              <a:gd name="T68" fmla="*/ 133 w 185"/>
              <a:gd name="T69" fmla="*/ 55 h 185"/>
              <a:gd name="T70" fmla="*/ 140 w 185"/>
              <a:gd name="T71" fmla="*/ 62 h 185"/>
              <a:gd name="T72" fmla="*/ 140 w 185"/>
              <a:gd name="T73" fmla="*/ 74 h 185"/>
              <a:gd name="T74" fmla="*/ 84 w 185"/>
              <a:gd name="T75" fmla="*/ 130 h 185"/>
              <a:gd name="T76" fmla="*/ 84 w 185"/>
              <a:gd name="T77" fmla="*/ 130 h 185"/>
              <a:gd name="T78" fmla="*/ 84 w 185"/>
              <a:gd name="T79" fmla="*/ 13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5" h="185">
                <a:moveTo>
                  <a:pt x="173" y="46"/>
                </a:moveTo>
                <a:cubicBezTo>
                  <a:pt x="151" y="34"/>
                  <a:pt x="151" y="34"/>
                  <a:pt x="151" y="34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93" y="0"/>
                  <a:pt x="93" y="0"/>
                  <a:pt x="93" y="0"/>
                </a:cubicBezTo>
                <a:cubicBezTo>
                  <a:pt x="71" y="12"/>
                  <a:pt x="71" y="12"/>
                  <a:pt x="71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34" y="34"/>
                  <a:pt x="34" y="34"/>
                  <a:pt x="34" y="34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71"/>
                  <a:pt x="12" y="71"/>
                  <a:pt x="12" y="71"/>
                </a:cubicBezTo>
                <a:cubicBezTo>
                  <a:pt x="0" y="92"/>
                  <a:pt x="0" y="92"/>
                  <a:pt x="0" y="92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34" y="151"/>
                  <a:pt x="34" y="151"/>
                  <a:pt x="34" y="151"/>
                </a:cubicBezTo>
                <a:cubicBezTo>
                  <a:pt x="46" y="173"/>
                  <a:pt x="46" y="173"/>
                  <a:pt x="46" y="173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93" y="185"/>
                  <a:pt x="93" y="185"/>
                  <a:pt x="93" y="185"/>
                </a:cubicBezTo>
                <a:cubicBezTo>
                  <a:pt x="114" y="173"/>
                  <a:pt x="114" y="173"/>
                  <a:pt x="114" y="173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51" y="151"/>
                  <a:pt x="151" y="151"/>
                  <a:pt x="151" y="151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85" y="92"/>
                  <a:pt x="185" y="92"/>
                  <a:pt x="185" y="92"/>
                </a:cubicBezTo>
                <a:cubicBezTo>
                  <a:pt x="173" y="71"/>
                  <a:pt x="173" y="71"/>
                  <a:pt x="173" y="71"/>
                </a:cubicBezTo>
                <a:lnTo>
                  <a:pt x="173" y="46"/>
                </a:lnTo>
                <a:close/>
                <a:moveTo>
                  <a:pt x="84" y="130"/>
                </a:moveTo>
                <a:cubicBezTo>
                  <a:pt x="82" y="132"/>
                  <a:pt x="80" y="133"/>
                  <a:pt x="78" y="133"/>
                </a:cubicBezTo>
                <a:cubicBezTo>
                  <a:pt x="76" y="133"/>
                  <a:pt x="73" y="132"/>
                  <a:pt x="72" y="130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1" y="100"/>
                  <a:pt x="41" y="94"/>
                  <a:pt x="45" y="91"/>
                </a:cubicBezTo>
                <a:cubicBezTo>
                  <a:pt x="52" y="84"/>
                  <a:pt x="52" y="84"/>
                  <a:pt x="52" y="84"/>
                </a:cubicBezTo>
                <a:cubicBezTo>
                  <a:pt x="55" y="80"/>
                  <a:pt x="61" y="80"/>
                  <a:pt x="64" y="84"/>
                </a:cubicBezTo>
                <a:cubicBezTo>
                  <a:pt x="78" y="98"/>
                  <a:pt x="78" y="98"/>
                  <a:pt x="78" y="98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24" y="51"/>
                  <a:pt x="130" y="51"/>
                  <a:pt x="133" y="55"/>
                </a:cubicBezTo>
                <a:cubicBezTo>
                  <a:pt x="140" y="62"/>
                  <a:pt x="140" y="62"/>
                  <a:pt x="140" y="62"/>
                </a:cubicBezTo>
                <a:cubicBezTo>
                  <a:pt x="144" y="65"/>
                  <a:pt x="144" y="71"/>
                  <a:pt x="140" y="74"/>
                </a:cubicBezTo>
                <a:lnTo>
                  <a:pt x="84" y="130"/>
                </a:lnTo>
                <a:close/>
                <a:moveTo>
                  <a:pt x="84" y="130"/>
                </a:moveTo>
                <a:cubicBezTo>
                  <a:pt x="84" y="130"/>
                  <a:pt x="84" y="130"/>
                  <a:pt x="84" y="1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5157679" y="2821238"/>
            <a:ext cx="589180" cy="589178"/>
          </a:xfrm>
          <a:custGeom>
            <a:avLst/>
            <a:gdLst>
              <a:gd name="T0" fmla="*/ 173 w 185"/>
              <a:gd name="T1" fmla="*/ 46 h 185"/>
              <a:gd name="T2" fmla="*/ 151 w 185"/>
              <a:gd name="T3" fmla="*/ 34 h 185"/>
              <a:gd name="T4" fmla="*/ 139 w 185"/>
              <a:gd name="T5" fmla="*/ 12 h 185"/>
              <a:gd name="T6" fmla="*/ 114 w 185"/>
              <a:gd name="T7" fmla="*/ 12 h 185"/>
              <a:gd name="T8" fmla="*/ 93 w 185"/>
              <a:gd name="T9" fmla="*/ 0 h 185"/>
              <a:gd name="T10" fmla="*/ 71 w 185"/>
              <a:gd name="T11" fmla="*/ 12 h 185"/>
              <a:gd name="T12" fmla="*/ 46 w 185"/>
              <a:gd name="T13" fmla="*/ 12 h 185"/>
              <a:gd name="T14" fmla="*/ 34 w 185"/>
              <a:gd name="T15" fmla="*/ 34 h 185"/>
              <a:gd name="T16" fmla="*/ 12 w 185"/>
              <a:gd name="T17" fmla="*/ 46 h 185"/>
              <a:gd name="T18" fmla="*/ 12 w 185"/>
              <a:gd name="T19" fmla="*/ 71 h 185"/>
              <a:gd name="T20" fmla="*/ 0 w 185"/>
              <a:gd name="T21" fmla="*/ 92 h 185"/>
              <a:gd name="T22" fmla="*/ 12 w 185"/>
              <a:gd name="T23" fmla="*/ 114 h 185"/>
              <a:gd name="T24" fmla="*/ 12 w 185"/>
              <a:gd name="T25" fmla="*/ 139 h 185"/>
              <a:gd name="T26" fmla="*/ 34 w 185"/>
              <a:gd name="T27" fmla="*/ 151 h 185"/>
              <a:gd name="T28" fmla="*/ 46 w 185"/>
              <a:gd name="T29" fmla="*/ 173 h 185"/>
              <a:gd name="T30" fmla="*/ 71 w 185"/>
              <a:gd name="T31" fmla="*/ 173 h 185"/>
              <a:gd name="T32" fmla="*/ 93 w 185"/>
              <a:gd name="T33" fmla="*/ 185 h 185"/>
              <a:gd name="T34" fmla="*/ 114 w 185"/>
              <a:gd name="T35" fmla="*/ 173 h 185"/>
              <a:gd name="T36" fmla="*/ 139 w 185"/>
              <a:gd name="T37" fmla="*/ 173 h 185"/>
              <a:gd name="T38" fmla="*/ 151 w 185"/>
              <a:gd name="T39" fmla="*/ 151 h 185"/>
              <a:gd name="T40" fmla="*/ 173 w 185"/>
              <a:gd name="T41" fmla="*/ 139 h 185"/>
              <a:gd name="T42" fmla="*/ 173 w 185"/>
              <a:gd name="T43" fmla="*/ 114 h 185"/>
              <a:gd name="T44" fmla="*/ 185 w 185"/>
              <a:gd name="T45" fmla="*/ 92 h 185"/>
              <a:gd name="T46" fmla="*/ 173 w 185"/>
              <a:gd name="T47" fmla="*/ 71 h 185"/>
              <a:gd name="T48" fmla="*/ 173 w 185"/>
              <a:gd name="T49" fmla="*/ 46 h 185"/>
              <a:gd name="T50" fmla="*/ 84 w 185"/>
              <a:gd name="T51" fmla="*/ 130 h 185"/>
              <a:gd name="T52" fmla="*/ 78 w 185"/>
              <a:gd name="T53" fmla="*/ 133 h 185"/>
              <a:gd name="T54" fmla="*/ 72 w 185"/>
              <a:gd name="T55" fmla="*/ 130 h 185"/>
              <a:gd name="T56" fmla="*/ 45 w 185"/>
              <a:gd name="T57" fmla="*/ 103 h 185"/>
              <a:gd name="T58" fmla="*/ 45 w 185"/>
              <a:gd name="T59" fmla="*/ 91 h 185"/>
              <a:gd name="T60" fmla="*/ 52 w 185"/>
              <a:gd name="T61" fmla="*/ 84 h 185"/>
              <a:gd name="T62" fmla="*/ 64 w 185"/>
              <a:gd name="T63" fmla="*/ 84 h 185"/>
              <a:gd name="T64" fmla="*/ 78 w 185"/>
              <a:gd name="T65" fmla="*/ 98 h 185"/>
              <a:gd name="T66" fmla="*/ 121 w 185"/>
              <a:gd name="T67" fmla="*/ 55 h 185"/>
              <a:gd name="T68" fmla="*/ 133 w 185"/>
              <a:gd name="T69" fmla="*/ 55 h 185"/>
              <a:gd name="T70" fmla="*/ 140 w 185"/>
              <a:gd name="T71" fmla="*/ 62 h 185"/>
              <a:gd name="T72" fmla="*/ 140 w 185"/>
              <a:gd name="T73" fmla="*/ 74 h 185"/>
              <a:gd name="T74" fmla="*/ 84 w 185"/>
              <a:gd name="T75" fmla="*/ 130 h 185"/>
              <a:gd name="T76" fmla="*/ 84 w 185"/>
              <a:gd name="T77" fmla="*/ 130 h 185"/>
              <a:gd name="T78" fmla="*/ 84 w 185"/>
              <a:gd name="T79" fmla="*/ 13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5" h="185">
                <a:moveTo>
                  <a:pt x="173" y="46"/>
                </a:moveTo>
                <a:cubicBezTo>
                  <a:pt x="151" y="34"/>
                  <a:pt x="151" y="34"/>
                  <a:pt x="151" y="34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93" y="0"/>
                  <a:pt x="93" y="0"/>
                  <a:pt x="93" y="0"/>
                </a:cubicBezTo>
                <a:cubicBezTo>
                  <a:pt x="71" y="12"/>
                  <a:pt x="71" y="12"/>
                  <a:pt x="71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34" y="34"/>
                  <a:pt x="34" y="34"/>
                  <a:pt x="34" y="34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71"/>
                  <a:pt x="12" y="71"/>
                  <a:pt x="12" y="71"/>
                </a:cubicBezTo>
                <a:cubicBezTo>
                  <a:pt x="0" y="92"/>
                  <a:pt x="0" y="92"/>
                  <a:pt x="0" y="92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34" y="151"/>
                  <a:pt x="34" y="151"/>
                  <a:pt x="34" y="151"/>
                </a:cubicBezTo>
                <a:cubicBezTo>
                  <a:pt x="46" y="173"/>
                  <a:pt x="46" y="173"/>
                  <a:pt x="46" y="173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93" y="185"/>
                  <a:pt x="93" y="185"/>
                  <a:pt x="93" y="185"/>
                </a:cubicBezTo>
                <a:cubicBezTo>
                  <a:pt x="114" y="173"/>
                  <a:pt x="114" y="173"/>
                  <a:pt x="114" y="173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51" y="151"/>
                  <a:pt x="151" y="151"/>
                  <a:pt x="151" y="151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85" y="92"/>
                  <a:pt x="185" y="92"/>
                  <a:pt x="185" y="92"/>
                </a:cubicBezTo>
                <a:cubicBezTo>
                  <a:pt x="173" y="71"/>
                  <a:pt x="173" y="71"/>
                  <a:pt x="173" y="71"/>
                </a:cubicBezTo>
                <a:lnTo>
                  <a:pt x="173" y="46"/>
                </a:lnTo>
                <a:close/>
                <a:moveTo>
                  <a:pt x="84" y="130"/>
                </a:moveTo>
                <a:cubicBezTo>
                  <a:pt x="82" y="132"/>
                  <a:pt x="80" y="133"/>
                  <a:pt x="78" y="133"/>
                </a:cubicBezTo>
                <a:cubicBezTo>
                  <a:pt x="76" y="133"/>
                  <a:pt x="73" y="132"/>
                  <a:pt x="72" y="130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1" y="100"/>
                  <a:pt x="41" y="94"/>
                  <a:pt x="45" y="91"/>
                </a:cubicBezTo>
                <a:cubicBezTo>
                  <a:pt x="52" y="84"/>
                  <a:pt x="52" y="84"/>
                  <a:pt x="52" y="84"/>
                </a:cubicBezTo>
                <a:cubicBezTo>
                  <a:pt x="55" y="80"/>
                  <a:pt x="61" y="80"/>
                  <a:pt x="64" y="84"/>
                </a:cubicBezTo>
                <a:cubicBezTo>
                  <a:pt x="78" y="98"/>
                  <a:pt x="78" y="98"/>
                  <a:pt x="78" y="98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24" y="51"/>
                  <a:pt x="130" y="51"/>
                  <a:pt x="133" y="55"/>
                </a:cubicBezTo>
                <a:cubicBezTo>
                  <a:pt x="140" y="62"/>
                  <a:pt x="140" y="62"/>
                  <a:pt x="140" y="62"/>
                </a:cubicBezTo>
                <a:cubicBezTo>
                  <a:pt x="144" y="65"/>
                  <a:pt x="144" y="71"/>
                  <a:pt x="140" y="74"/>
                </a:cubicBezTo>
                <a:lnTo>
                  <a:pt x="84" y="130"/>
                </a:lnTo>
                <a:close/>
                <a:moveTo>
                  <a:pt x="84" y="130"/>
                </a:moveTo>
                <a:cubicBezTo>
                  <a:pt x="84" y="130"/>
                  <a:pt x="84" y="130"/>
                  <a:pt x="84" y="1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5157679" y="3532438"/>
            <a:ext cx="589180" cy="589178"/>
          </a:xfrm>
          <a:custGeom>
            <a:avLst/>
            <a:gdLst>
              <a:gd name="T0" fmla="*/ 173 w 185"/>
              <a:gd name="T1" fmla="*/ 46 h 185"/>
              <a:gd name="T2" fmla="*/ 151 w 185"/>
              <a:gd name="T3" fmla="*/ 34 h 185"/>
              <a:gd name="T4" fmla="*/ 139 w 185"/>
              <a:gd name="T5" fmla="*/ 12 h 185"/>
              <a:gd name="T6" fmla="*/ 114 w 185"/>
              <a:gd name="T7" fmla="*/ 12 h 185"/>
              <a:gd name="T8" fmla="*/ 93 w 185"/>
              <a:gd name="T9" fmla="*/ 0 h 185"/>
              <a:gd name="T10" fmla="*/ 71 w 185"/>
              <a:gd name="T11" fmla="*/ 12 h 185"/>
              <a:gd name="T12" fmla="*/ 46 w 185"/>
              <a:gd name="T13" fmla="*/ 12 h 185"/>
              <a:gd name="T14" fmla="*/ 34 w 185"/>
              <a:gd name="T15" fmla="*/ 34 h 185"/>
              <a:gd name="T16" fmla="*/ 12 w 185"/>
              <a:gd name="T17" fmla="*/ 46 h 185"/>
              <a:gd name="T18" fmla="*/ 12 w 185"/>
              <a:gd name="T19" fmla="*/ 71 h 185"/>
              <a:gd name="T20" fmla="*/ 0 w 185"/>
              <a:gd name="T21" fmla="*/ 92 h 185"/>
              <a:gd name="T22" fmla="*/ 12 w 185"/>
              <a:gd name="T23" fmla="*/ 114 h 185"/>
              <a:gd name="T24" fmla="*/ 12 w 185"/>
              <a:gd name="T25" fmla="*/ 139 h 185"/>
              <a:gd name="T26" fmla="*/ 34 w 185"/>
              <a:gd name="T27" fmla="*/ 151 h 185"/>
              <a:gd name="T28" fmla="*/ 46 w 185"/>
              <a:gd name="T29" fmla="*/ 173 h 185"/>
              <a:gd name="T30" fmla="*/ 71 w 185"/>
              <a:gd name="T31" fmla="*/ 173 h 185"/>
              <a:gd name="T32" fmla="*/ 93 w 185"/>
              <a:gd name="T33" fmla="*/ 185 h 185"/>
              <a:gd name="T34" fmla="*/ 114 w 185"/>
              <a:gd name="T35" fmla="*/ 173 h 185"/>
              <a:gd name="T36" fmla="*/ 139 w 185"/>
              <a:gd name="T37" fmla="*/ 173 h 185"/>
              <a:gd name="T38" fmla="*/ 151 w 185"/>
              <a:gd name="T39" fmla="*/ 151 h 185"/>
              <a:gd name="T40" fmla="*/ 173 w 185"/>
              <a:gd name="T41" fmla="*/ 139 h 185"/>
              <a:gd name="T42" fmla="*/ 173 w 185"/>
              <a:gd name="T43" fmla="*/ 114 h 185"/>
              <a:gd name="T44" fmla="*/ 185 w 185"/>
              <a:gd name="T45" fmla="*/ 92 h 185"/>
              <a:gd name="T46" fmla="*/ 173 w 185"/>
              <a:gd name="T47" fmla="*/ 71 h 185"/>
              <a:gd name="T48" fmla="*/ 173 w 185"/>
              <a:gd name="T49" fmla="*/ 46 h 185"/>
              <a:gd name="T50" fmla="*/ 84 w 185"/>
              <a:gd name="T51" fmla="*/ 130 h 185"/>
              <a:gd name="T52" fmla="*/ 78 w 185"/>
              <a:gd name="T53" fmla="*/ 133 h 185"/>
              <a:gd name="T54" fmla="*/ 72 w 185"/>
              <a:gd name="T55" fmla="*/ 130 h 185"/>
              <a:gd name="T56" fmla="*/ 45 w 185"/>
              <a:gd name="T57" fmla="*/ 103 h 185"/>
              <a:gd name="T58" fmla="*/ 45 w 185"/>
              <a:gd name="T59" fmla="*/ 91 h 185"/>
              <a:gd name="T60" fmla="*/ 52 w 185"/>
              <a:gd name="T61" fmla="*/ 84 h 185"/>
              <a:gd name="T62" fmla="*/ 64 w 185"/>
              <a:gd name="T63" fmla="*/ 84 h 185"/>
              <a:gd name="T64" fmla="*/ 78 w 185"/>
              <a:gd name="T65" fmla="*/ 98 h 185"/>
              <a:gd name="T66" fmla="*/ 121 w 185"/>
              <a:gd name="T67" fmla="*/ 55 h 185"/>
              <a:gd name="T68" fmla="*/ 133 w 185"/>
              <a:gd name="T69" fmla="*/ 55 h 185"/>
              <a:gd name="T70" fmla="*/ 140 w 185"/>
              <a:gd name="T71" fmla="*/ 62 h 185"/>
              <a:gd name="T72" fmla="*/ 140 w 185"/>
              <a:gd name="T73" fmla="*/ 74 h 185"/>
              <a:gd name="T74" fmla="*/ 84 w 185"/>
              <a:gd name="T75" fmla="*/ 130 h 185"/>
              <a:gd name="T76" fmla="*/ 84 w 185"/>
              <a:gd name="T77" fmla="*/ 130 h 185"/>
              <a:gd name="T78" fmla="*/ 84 w 185"/>
              <a:gd name="T79" fmla="*/ 13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5" h="185">
                <a:moveTo>
                  <a:pt x="173" y="46"/>
                </a:moveTo>
                <a:cubicBezTo>
                  <a:pt x="151" y="34"/>
                  <a:pt x="151" y="34"/>
                  <a:pt x="151" y="34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93" y="0"/>
                  <a:pt x="93" y="0"/>
                  <a:pt x="93" y="0"/>
                </a:cubicBezTo>
                <a:cubicBezTo>
                  <a:pt x="71" y="12"/>
                  <a:pt x="71" y="12"/>
                  <a:pt x="71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34" y="34"/>
                  <a:pt x="34" y="34"/>
                  <a:pt x="34" y="34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71"/>
                  <a:pt x="12" y="71"/>
                  <a:pt x="12" y="71"/>
                </a:cubicBezTo>
                <a:cubicBezTo>
                  <a:pt x="0" y="92"/>
                  <a:pt x="0" y="92"/>
                  <a:pt x="0" y="92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34" y="151"/>
                  <a:pt x="34" y="151"/>
                  <a:pt x="34" y="151"/>
                </a:cubicBezTo>
                <a:cubicBezTo>
                  <a:pt x="46" y="173"/>
                  <a:pt x="46" y="173"/>
                  <a:pt x="46" y="173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93" y="185"/>
                  <a:pt x="93" y="185"/>
                  <a:pt x="93" y="185"/>
                </a:cubicBezTo>
                <a:cubicBezTo>
                  <a:pt x="114" y="173"/>
                  <a:pt x="114" y="173"/>
                  <a:pt x="114" y="173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51" y="151"/>
                  <a:pt x="151" y="151"/>
                  <a:pt x="151" y="151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85" y="92"/>
                  <a:pt x="185" y="92"/>
                  <a:pt x="185" y="92"/>
                </a:cubicBezTo>
                <a:cubicBezTo>
                  <a:pt x="173" y="71"/>
                  <a:pt x="173" y="71"/>
                  <a:pt x="173" y="71"/>
                </a:cubicBezTo>
                <a:lnTo>
                  <a:pt x="173" y="46"/>
                </a:lnTo>
                <a:close/>
                <a:moveTo>
                  <a:pt x="84" y="130"/>
                </a:moveTo>
                <a:cubicBezTo>
                  <a:pt x="82" y="132"/>
                  <a:pt x="80" y="133"/>
                  <a:pt x="78" y="133"/>
                </a:cubicBezTo>
                <a:cubicBezTo>
                  <a:pt x="76" y="133"/>
                  <a:pt x="73" y="132"/>
                  <a:pt x="72" y="130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1" y="100"/>
                  <a:pt x="41" y="94"/>
                  <a:pt x="45" y="91"/>
                </a:cubicBezTo>
                <a:cubicBezTo>
                  <a:pt x="52" y="84"/>
                  <a:pt x="52" y="84"/>
                  <a:pt x="52" y="84"/>
                </a:cubicBezTo>
                <a:cubicBezTo>
                  <a:pt x="55" y="80"/>
                  <a:pt x="61" y="80"/>
                  <a:pt x="64" y="84"/>
                </a:cubicBezTo>
                <a:cubicBezTo>
                  <a:pt x="78" y="98"/>
                  <a:pt x="78" y="98"/>
                  <a:pt x="78" y="98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24" y="51"/>
                  <a:pt x="130" y="51"/>
                  <a:pt x="133" y="55"/>
                </a:cubicBezTo>
                <a:cubicBezTo>
                  <a:pt x="140" y="62"/>
                  <a:pt x="140" y="62"/>
                  <a:pt x="140" y="62"/>
                </a:cubicBezTo>
                <a:cubicBezTo>
                  <a:pt x="144" y="65"/>
                  <a:pt x="144" y="71"/>
                  <a:pt x="140" y="74"/>
                </a:cubicBezTo>
                <a:lnTo>
                  <a:pt x="84" y="130"/>
                </a:lnTo>
                <a:close/>
                <a:moveTo>
                  <a:pt x="84" y="130"/>
                </a:moveTo>
                <a:cubicBezTo>
                  <a:pt x="84" y="130"/>
                  <a:pt x="84" y="130"/>
                  <a:pt x="84" y="1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5157679" y="4243638"/>
            <a:ext cx="589180" cy="589178"/>
          </a:xfrm>
          <a:custGeom>
            <a:avLst/>
            <a:gdLst>
              <a:gd name="T0" fmla="*/ 173 w 185"/>
              <a:gd name="T1" fmla="*/ 46 h 185"/>
              <a:gd name="T2" fmla="*/ 151 w 185"/>
              <a:gd name="T3" fmla="*/ 34 h 185"/>
              <a:gd name="T4" fmla="*/ 139 w 185"/>
              <a:gd name="T5" fmla="*/ 12 h 185"/>
              <a:gd name="T6" fmla="*/ 114 w 185"/>
              <a:gd name="T7" fmla="*/ 12 h 185"/>
              <a:gd name="T8" fmla="*/ 93 w 185"/>
              <a:gd name="T9" fmla="*/ 0 h 185"/>
              <a:gd name="T10" fmla="*/ 71 w 185"/>
              <a:gd name="T11" fmla="*/ 12 h 185"/>
              <a:gd name="T12" fmla="*/ 46 w 185"/>
              <a:gd name="T13" fmla="*/ 12 h 185"/>
              <a:gd name="T14" fmla="*/ 34 w 185"/>
              <a:gd name="T15" fmla="*/ 34 h 185"/>
              <a:gd name="T16" fmla="*/ 12 w 185"/>
              <a:gd name="T17" fmla="*/ 46 h 185"/>
              <a:gd name="T18" fmla="*/ 12 w 185"/>
              <a:gd name="T19" fmla="*/ 71 h 185"/>
              <a:gd name="T20" fmla="*/ 0 w 185"/>
              <a:gd name="T21" fmla="*/ 92 h 185"/>
              <a:gd name="T22" fmla="*/ 12 w 185"/>
              <a:gd name="T23" fmla="*/ 114 h 185"/>
              <a:gd name="T24" fmla="*/ 12 w 185"/>
              <a:gd name="T25" fmla="*/ 139 h 185"/>
              <a:gd name="T26" fmla="*/ 34 w 185"/>
              <a:gd name="T27" fmla="*/ 151 h 185"/>
              <a:gd name="T28" fmla="*/ 46 w 185"/>
              <a:gd name="T29" fmla="*/ 173 h 185"/>
              <a:gd name="T30" fmla="*/ 71 w 185"/>
              <a:gd name="T31" fmla="*/ 173 h 185"/>
              <a:gd name="T32" fmla="*/ 93 w 185"/>
              <a:gd name="T33" fmla="*/ 185 h 185"/>
              <a:gd name="T34" fmla="*/ 114 w 185"/>
              <a:gd name="T35" fmla="*/ 173 h 185"/>
              <a:gd name="T36" fmla="*/ 139 w 185"/>
              <a:gd name="T37" fmla="*/ 173 h 185"/>
              <a:gd name="T38" fmla="*/ 151 w 185"/>
              <a:gd name="T39" fmla="*/ 151 h 185"/>
              <a:gd name="T40" fmla="*/ 173 w 185"/>
              <a:gd name="T41" fmla="*/ 139 h 185"/>
              <a:gd name="T42" fmla="*/ 173 w 185"/>
              <a:gd name="T43" fmla="*/ 114 h 185"/>
              <a:gd name="T44" fmla="*/ 185 w 185"/>
              <a:gd name="T45" fmla="*/ 92 h 185"/>
              <a:gd name="T46" fmla="*/ 173 w 185"/>
              <a:gd name="T47" fmla="*/ 71 h 185"/>
              <a:gd name="T48" fmla="*/ 173 w 185"/>
              <a:gd name="T49" fmla="*/ 46 h 185"/>
              <a:gd name="T50" fmla="*/ 84 w 185"/>
              <a:gd name="T51" fmla="*/ 130 h 185"/>
              <a:gd name="T52" fmla="*/ 78 w 185"/>
              <a:gd name="T53" fmla="*/ 133 h 185"/>
              <a:gd name="T54" fmla="*/ 72 w 185"/>
              <a:gd name="T55" fmla="*/ 130 h 185"/>
              <a:gd name="T56" fmla="*/ 45 w 185"/>
              <a:gd name="T57" fmla="*/ 103 h 185"/>
              <a:gd name="T58" fmla="*/ 45 w 185"/>
              <a:gd name="T59" fmla="*/ 91 h 185"/>
              <a:gd name="T60" fmla="*/ 52 w 185"/>
              <a:gd name="T61" fmla="*/ 84 h 185"/>
              <a:gd name="T62" fmla="*/ 64 w 185"/>
              <a:gd name="T63" fmla="*/ 84 h 185"/>
              <a:gd name="T64" fmla="*/ 78 w 185"/>
              <a:gd name="T65" fmla="*/ 98 h 185"/>
              <a:gd name="T66" fmla="*/ 121 w 185"/>
              <a:gd name="T67" fmla="*/ 55 h 185"/>
              <a:gd name="T68" fmla="*/ 133 w 185"/>
              <a:gd name="T69" fmla="*/ 55 h 185"/>
              <a:gd name="T70" fmla="*/ 140 w 185"/>
              <a:gd name="T71" fmla="*/ 62 h 185"/>
              <a:gd name="T72" fmla="*/ 140 w 185"/>
              <a:gd name="T73" fmla="*/ 74 h 185"/>
              <a:gd name="T74" fmla="*/ 84 w 185"/>
              <a:gd name="T75" fmla="*/ 130 h 185"/>
              <a:gd name="T76" fmla="*/ 84 w 185"/>
              <a:gd name="T77" fmla="*/ 130 h 185"/>
              <a:gd name="T78" fmla="*/ 84 w 185"/>
              <a:gd name="T79" fmla="*/ 13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5" h="185">
                <a:moveTo>
                  <a:pt x="173" y="46"/>
                </a:moveTo>
                <a:cubicBezTo>
                  <a:pt x="151" y="34"/>
                  <a:pt x="151" y="34"/>
                  <a:pt x="151" y="34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93" y="0"/>
                  <a:pt x="93" y="0"/>
                  <a:pt x="93" y="0"/>
                </a:cubicBezTo>
                <a:cubicBezTo>
                  <a:pt x="71" y="12"/>
                  <a:pt x="71" y="12"/>
                  <a:pt x="71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34" y="34"/>
                  <a:pt x="34" y="34"/>
                  <a:pt x="34" y="34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71"/>
                  <a:pt x="12" y="71"/>
                  <a:pt x="12" y="71"/>
                </a:cubicBezTo>
                <a:cubicBezTo>
                  <a:pt x="0" y="92"/>
                  <a:pt x="0" y="92"/>
                  <a:pt x="0" y="92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34" y="151"/>
                  <a:pt x="34" y="151"/>
                  <a:pt x="34" y="151"/>
                </a:cubicBezTo>
                <a:cubicBezTo>
                  <a:pt x="46" y="173"/>
                  <a:pt x="46" y="173"/>
                  <a:pt x="46" y="173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93" y="185"/>
                  <a:pt x="93" y="185"/>
                  <a:pt x="93" y="185"/>
                </a:cubicBezTo>
                <a:cubicBezTo>
                  <a:pt x="114" y="173"/>
                  <a:pt x="114" y="173"/>
                  <a:pt x="114" y="173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51" y="151"/>
                  <a:pt x="151" y="151"/>
                  <a:pt x="151" y="151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85" y="92"/>
                  <a:pt x="185" y="92"/>
                  <a:pt x="185" y="92"/>
                </a:cubicBezTo>
                <a:cubicBezTo>
                  <a:pt x="173" y="71"/>
                  <a:pt x="173" y="71"/>
                  <a:pt x="173" y="71"/>
                </a:cubicBezTo>
                <a:lnTo>
                  <a:pt x="173" y="46"/>
                </a:lnTo>
                <a:close/>
                <a:moveTo>
                  <a:pt x="84" y="130"/>
                </a:moveTo>
                <a:cubicBezTo>
                  <a:pt x="82" y="132"/>
                  <a:pt x="80" y="133"/>
                  <a:pt x="78" y="133"/>
                </a:cubicBezTo>
                <a:cubicBezTo>
                  <a:pt x="76" y="133"/>
                  <a:pt x="73" y="132"/>
                  <a:pt x="72" y="130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1" y="100"/>
                  <a:pt x="41" y="94"/>
                  <a:pt x="45" y="91"/>
                </a:cubicBezTo>
                <a:cubicBezTo>
                  <a:pt x="52" y="84"/>
                  <a:pt x="52" y="84"/>
                  <a:pt x="52" y="84"/>
                </a:cubicBezTo>
                <a:cubicBezTo>
                  <a:pt x="55" y="80"/>
                  <a:pt x="61" y="80"/>
                  <a:pt x="64" y="84"/>
                </a:cubicBezTo>
                <a:cubicBezTo>
                  <a:pt x="78" y="98"/>
                  <a:pt x="78" y="98"/>
                  <a:pt x="78" y="98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24" y="51"/>
                  <a:pt x="130" y="51"/>
                  <a:pt x="133" y="55"/>
                </a:cubicBezTo>
                <a:cubicBezTo>
                  <a:pt x="140" y="62"/>
                  <a:pt x="140" y="62"/>
                  <a:pt x="140" y="62"/>
                </a:cubicBezTo>
                <a:cubicBezTo>
                  <a:pt x="144" y="65"/>
                  <a:pt x="144" y="71"/>
                  <a:pt x="140" y="74"/>
                </a:cubicBezTo>
                <a:lnTo>
                  <a:pt x="84" y="130"/>
                </a:lnTo>
                <a:close/>
                <a:moveTo>
                  <a:pt x="84" y="130"/>
                </a:moveTo>
                <a:cubicBezTo>
                  <a:pt x="84" y="130"/>
                  <a:pt x="84" y="130"/>
                  <a:pt x="84" y="1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5157679" y="5025881"/>
            <a:ext cx="589180" cy="589178"/>
          </a:xfrm>
          <a:custGeom>
            <a:avLst/>
            <a:gdLst>
              <a:gd name="T0" fmla="*/ 173 w 185"/>
              <a:gd name="T1" fmla="*/ 46 h 185"/>
              <a:gd name="T2" fmla="*/ 151 w 185"/>
              <a:gd name="T3" fmla="*/ 34 h 185"/>
              <a:gd name="T4" fmla="*/ 139 w 185"/>
              <a:gd name="T5" fmla="*/ 12 h 185"/>
              <a:gd name="T6" fmla="*/ 114 w 185"/>
              <a:gd name="T7" fmla="*/ 12 h 185"/>
              <a:gd name="T8" fmla="*/ 93 w 185"/>
              <a:gd name="T9" fmla="*/ 0 h 185"/>
              <a:gd name="T10" fmla="*/ 71 w 185"/>
              <a:gd name="T11" fmla="*/ 12 h 185"/>
              <a:gd name="T12" fmla="*/ 46 w 185"/>
              <a:gd name="T13" fmla="*/ 12 h 185"/>
              <a:gd name="T14" fmla="*/ 34 w 185"/>
              <a:gd name="T15" fmla="*/ 34 h 185"/>
              <a:gd name="T16" fmla="*/ 12 w 185"/>
              <a:gd name="T17" fmla="*/ 46 h 185"/>
              <a:gd name="T18" fmla="*/ 12 w 185"/>
              <a:gd name="T19" fmla="*/ 71 h 185"/>
              <a:gd name="T20" fmla="*/ 0 w 185"/>
              <a:gd name="T21" fmla="*/ 92 h 185"/>
              <a:gd name="T22" fmla="*/ 12 w 185"/>
              <a:gd name="T23" fmla="*/ 114 h 185"/>
              <a:gd name="T24" fmla="*/ 12 w 185"/>
              <a:gd name="T25" fmla="*/ 139 h 185"/>
              <a:gd name="T26" fmla="*/ 34 w 185"/>
              <a:gd name="T27" fmla="*/ 151 h 185"/>
              <a:gd name="T28" fmla="*/ 46 w 185"/>
              <a:gd name="T29" fmla="*/ 173 h 185"/>
              <a:gd name="T30" fmla="*/ 71 w 185"/>
              <a:gd name="T31" fmla="*/ 173 h 185"/>
              <a:gd name="T32" fmla="*/ 93 w 185"/>
              <a:gd name="T33" fmla="*/ 185 h 185"/>
              <a:gd name="T34" fmla="*/ 114 w 185"/>
              <a:gd name="T35" fmla="*/ 173 h 185"/>
              <a:gd name="T36" fmla="*/ 139 w 185"/>
              <a:gd name="T37" fmla="*/ 173 h 185"/>
              <a:gd name="T38" fmla="*/ 151 w 185"/>
              <a:gd name="T39" fmla="*/ 151 h 185"/>
              <a:gd name="T40" fmla="*/ 173 w 185"/>
              <a:gd name="T41" fmla="*/ 139 h 185"/>
              <a:gd name="T42" fmla="*/ 173 w 185"/>
              <a:gd name="T43" fmla="*/ 114 h 185"/>
              <a:gd name="T44" fmla="*/ 185 w 185"/>
              <a:gd name="T45" fmla="*/ 92 h 185"/>
              <a:gd name="T46" fmla="*/ 173 w 185"/>
              <a:gd name="T47" fmla="*/ 71 h 185"/>
              <a:gd name="T48" fmla="*/ 173 w 185"/>
              <a:gd name="T49" fmla="*/ 46 h 185"/>
              <a:gd name="T50" fmla="*/ 84 w 185"/>
              <a:gd name="T51" fmla="*/ 130 h 185"/>
              <a:gd name="T52" fmla="*/ 78 w 185"/>
              <a:gd name="T53" fmla="*/ 133 h 185"/>
              <a:gd name="T54" fmla="*/ 72 w 185"/>
              <a:gd name="T55" fmla="*/ 130 h 185"/>
              <a:gd name="T56" fmla="*/ 45 w 185"/>
              <a:gd name="T57" fmla="*/ 103 h 185"/>
              <a:gd name="T58" fmla="*/ 45 w 185"/>
              <a:gd name="T59" fmla="*/ 91 h 185"/>
              <a:gd name="T60" fmla="*/ 52 w 185"/>
              <a:gd name="T61" fmla="*/ 84 h 185"/>
              <a:gd name="T62" fmla="*/ 64 w 185"/>
              <a:gd name="T63" fmla="*/ 84 h 185"/>
              <a:gd name="T64" fmla="*/ 78 w 185"/>
              <a:gd name="T65" fmla="*/ 98 h 185"/>
              <a:gd name="T66" fmla="*/ 121 w 185"/>
              <a:gd name="T67" fmla="*/ 55 h 185"/>
              <a:gd name="T68" fmla="*/ 133 w 185"/>
              <a:gd name="T69" fmla="*/ 55 h 185"/>
              <a:gd name="T70" fmla="*/ 140 w 185"/>
              <a:gd name="T71" fmla="*/ 62 h 185"/>
              <a:gd name="T72" fmla="*/ 140 w 185"/>
              <a:gd name="T73" fmla="*/ 74 h 185"/>
              <a:gd name="T74" fmla="*/ 84 w 185"/>
              <a:gd name="T75" fmla="*/ 130 h 185"/>
              <a:gd name="T76" fmla="*/ 84 w 185"/>
              <a:gd name="T77" fmla="*/ 130 h 185"/>
              <a:gd name="T78" fmla="*/ 84 w 185"/>
              <a:gd name="T79" fmla="*/ 13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5" h="185">
                <a:moveTo>
                  <a:pt x="173" y="46"/>
                </a:moveTo>
                <a:cubicBezTo>
                  <a:pt x="151" y="34"/>
                  <a:pt x="151" y="34"/>
                  <a:pt x="151" y="34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93" y="0"/>
                  <a:pt x="93" y="0"/>
                  <a:pt x="93" y="0"/>
                </a:cubicBezTo>
                <a:cubicBezTo>
                  <a:pt x="71" y="12"/>
                  <a:pt x="71" y="12"/>
                  <a:pt x="71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34" y="34"/>
                  <a:pt x="34" y="34"/>
                  <a:pt x="34" y="34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71"/>
                  <a:pt x="12" y="71"/>
                  <a:pt x="12" y="71"/>
                </a:cubicBezTo>
                <a:cubicBezTo>
                  <a:pt x="0" y="92"/>
                  <a:pt x="0" y="92"/>
                  <a:pt x="0" y="92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34" y="151"/>
                  <a:pt x="34" y="151"/>
                  <a:pt x="34" y="151"/>
                </a:cubicBezTo>
                <a:cubicBezTo>
                  <a:pt x="46" y="173"/>
                  <a:pt x="46" y="173"/>
                  <a:pt x="46" y="173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93" y="185"/>
                  <a:pt x="93" y="185"/>
                  <a:pt x="93" y="185"/>
                </a:cubicBezTo>
                <a:cubicBezTo>
                  <a:pt x="114" y="173"/>
                  <a:pt x="114" y="173"/>
                  <a:pt x="114" y="173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51" y="151"/>
                  <a:pt x="151" y="151"/>
                  <a:pt x="151" y="151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85" y="92"/>
                  <a:pt x="185" y="92"/>
                  <a:pt x="185" y="92"/>
                </a:cubicBezTo>
                <a:cubicBezTo>
                  <a:pt x="173" y="71"/>
                  <a:pt x="173" y="71"/>
                  <a:pt x="173" y="71"/>
                </a:cubicBezTo>
                <a:lnTo>
                  <a:pt x="173" y="46"/>
                </a:lnTo>
                <a:close/>
                <a:moveTo>
                  <a:pt x="84" y="130"/>
                </a:moveTo>
                <a:cubicBezTo>
                  <a:pt x="82" y="132"/>
                  <a:pt x="80" y="133"/>
                  <a:pt x="78" y="133"/>
                </a:cubicBezTo>
                <a:cubicBezTo>
                  <a:pt x="76" y="133"/>
                  <a:pt x="73" y="132"/>
                  <a:pt x="72" y="130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1" y="100"/>
                  <a:pt x="41" y="94"/>
                  <a:pt x="45" y="91"/>
                </a:cubicBezTo>
                <a:cubicBezTo>
                  <a:pt x="52" y="84"/>
                  <a:pt x="52" y="84"/>
                  <a:pt x="52" y="84"/>
                </a:cubicBezTo>
                <a:cubicBezTo>
                  <a:pt x="55" y="80"/>
                  <a:pt x="61" y="80"/>
                  <a:pt x="64" y="84"/>
                </a:cubicBezTo>
                <a:cubicBezTo>
                  <a:pt x="78" y="98"/>
                  <a:pt x="78" y="98"/>
                  <a:pt x="78" y="98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24" y="51"/>
                  <a:pt x="130" y="51"/>
                  <a:pt x="133" y="55"/>
                </a:cubicBezTo>
                <a:cubicBezTo>
                  <a:pt x="140" y="62"/>
                  <a:pt x="140" y="62"/>
                  <a:pt x="140" y="62"/>
                </a:cubicBezTo>
                <a:cubicBezTo>
                  <a:pt x="144" y="65"/>
                  <a:pt x="144" y="71"/>
                  <a:pt x="140" y="74"/>
                </a:cubicBezTo>
                <a:lnTo>
                  <a:pt x="84" y="130"/>
                </a:lnTo>
                <a:close/>
                <a:moveTo>
                  <a:pt x="84" y="130"/>
                </a:moveTo>
                <a:cubicBezTo>
                  <a:pt x="84" y="130"/>
                  <a:pt x="84" y="130"/>
                  <a:pt x="84" y="1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1.85185E-6 L -0.00013 -0.05393 " pathEditMode="relative" rAng="0" ptsTypes="AA" p14:bounceEnd="53333">
                                          <p:cBhvr>
                                            <p:cTn id="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27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accel="48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9" presetClass="entr" presetSubtype="0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3" grpId="0"/>
          <p:bldP spid="31" grpId="0"/>
          <p:bldP spid="4" grpId="0"/>
          <p:bldP spid="32" grpId="0"/>
          <p:bldP spid="6" grpId="0"/>
          <p:bldP spid="10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1.85185E-6 L -0.00013 -0.05393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27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accel="4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9" presetClass="entr" presetSubtype="0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3" grpId="0"/>
          <p:bldP spid="31" grpId="0"/>
          <p:bldP spid="4" grpId="0"/>
          <p:bldP spid="32" grpId="0"/>
          <p:bldP spid="6" grpId="0"/>
          <p:bldP spid="10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obold" panose="02000500000000000000" pitchFamily="2" charset="0"/>
              </a:rPr>
              <a:t>TIMER</a:t>
            </a:r>
            <a:endParaRPr lang="en-US" sz="3600" dirty="0">
              <a:latin typeface="Gobold" panose="020005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423" y="4074915"/>
            <a:ext cx="48734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latin typeface="Gobold" panose="02000500000000000000" pitchFamily="2" charset="0"/>
              </a:rPr>
              <a:t>CAN BE HAPPY</a:t>
            </a:r>
            <a:endParaRPr lang="en-US" sz="6600" dirty="0">
              <a:latin typeface="Gobold" panose="020005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9808" y="1584900"/>
            <a:ext cx="4582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SO NOW</a:t>
            </a:r>
            <a:endParaRPr lang="en-US" sz="96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16179"/>
            <a:ext cx="5489446" cy="7770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3999" y="2482334"/>
            <a:ext cx="460029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500" dirty="0" smtClean="0">
                <a:solidFill>
                  <a:schemeClr val="bg1"/>
                </a:solidFill>
                <a:latin typeface="Fontdinerdotcom Huggable" panose="00000400000000000000" pitchFamily="2" charset="0"/>
              </a:rPr>
              <a:t>ANDRE</a:t>
            </a:r>
            <a:endParaRPr lang="en-US" sz="11500" dirty="0">
              <a:solidFill>
                <a:schemeClr val="bg1"/>
              </a:solidFill>
              <a:latin typeface="Fontdinerdotcom Huggabl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8994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2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3"/>
                            </p:stCondLst>
                            <p:childTnLst>
                              <p:par>
                                <p:cTn id="1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xit" presetSubtype="8" accel="10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accel="10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accel="10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4" grpId="0"/>
      <p:bldP spid="24" grpId="1"/>
      <p:bldP spid="27" grpId="0"/>
      <p:bldP spid="27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914525" y="-3143250"/>
            <a:ext cx="1914525" cy="1343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obold" panose="02000500000000000000" pitchFamily="2" charset="0"/>
              </a:rPr>
              <a:t>TIMER</a:t>
            </a:r>
            <a:endParaRPr lang="en-US" sz="3600" dirty="0">
              <a:latin typeface="Gobold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16179"/>
            <a:ext cx="5489446" cy="7770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820" y="2590800"/>
            <a:ext cx="64919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obold" panose="02000500000000000000" pitchFamily="2" charset="0"/>
              </a:rPr>
              <a:t>BECAUSE HE HAS FULL CONTROL OVER HIS CAMPAIGNS</a:t>
            </a:r>
            <a:endParaRPr lang="en-US" sz="4400" dirty="0">
              <a:solidFill>
                <a:schemeClr val="bg1"/>
              </a:solidFill>
              <a:latin typeface="Gobol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48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1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120</Words>
  <Application>Microsoft Office PowerPoint</Application>
  <PresentationFormat>Widescreen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Fontdinerdotcom Huggable</vt:lpstr>
      <vt:lpstr>Gobold</vt:lpstr>
      <vt:lpstr>Lato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32</cp:revision>
  <dcterms:created xsi:type="dcterms:W3CDTF">2016-02-20T14:01:04Z</dcterms:created>
  <dcterms:modified xsi:type="dcterms:W3CDTF">2016-02-20T17:27:55Z</dcterms:modified>
</cp:coreProperties>
</file>